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4" r:id="rId1"/>
    <p:sldMasterId id="2147483765" r:id="rId2"/>
    <p:sldMasterId id="2147483766" r:id="rId3"/>
    <p:sldMasterId id="2147483767" r:id="rId4"/>
    <p:sldMasterId id="2147483768" r:id="rId5"/>
  </p:sldMasterIdLst>
  <p:notesMasterIdLst>
    <p:notesMasterId r:id="rId2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Shape 9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0" name="Shape 9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Shape 1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0" name="Shape 1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3" name="Shape 1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Shape 1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3" name="Shape 1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8" name="Shape 1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Shape 1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4" name="Shape 1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Shape 1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8" name="Shape 1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Shape 12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Shape 12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Shape 12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2" name="Shape 12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3" name="Shape 12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4" name="Shape 1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Shape 9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Shape 13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5" name="Shape 13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6" name="Shape 13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Shape 133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0" name="Shape 13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Shape 13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6" name="Shape 13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Shape 13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Shape 13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7" name="Shape 13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2" name="Shape 9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7" name="Shape 10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0" name="Shape 10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Shape 10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5" name="Shape 10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1" name="Shape 1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&amp;Phone_Mockup">
  <p:cSld name="Tablet&amp;Phone_Mockup"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Shape 8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5" name="Shape 8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6" name="Shape 846"/>
          <p:cNvSpPr>
            <a:spLocks noGrp="1"/>
          </p:cNvSpPr>
          <p:nvPr>
            <p:ph type="pic" idx="2"/>
          </p:nvPr>
        </p:nvSpPr>
        <p:spPr>
          <a:xfrm>
            <a:off x="1457325" y="2323068"/>
            <a:ext cx="4144404" cy="30891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7" name="Shape 847"/>
          <p:cNvSpPr>
            <a:spLocks noGrp="1"/>
          </p:cNvSpPr>
          <p:nvPr>
            <p:ph type="pic" idx="3"/>
          </p:nvPr>
        </p:nvSpPr>
        <p:spPr>
          <a:xfrm>
            <a:off x="4926012" y="2882900"/>
            <a:ext cx="1309686" cy="23399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_Mockup">
  <p:cSld name="Tablet_Mockup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Shape 8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Shape 8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Shape 8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2" name="Shape 852"/>
          <p:cNvSpPr>
            <a:spLocks noGrp="1"/>
          </p:cNvSpPr>
          <p:nvPr>
            <p:ph type="pic" idx="2"/>
          </p:nvPr>
        </p:nvSpPr>
        <p:spPr>
          <a:xfrm>
            <a:off x="7777163" y="1762125"/>
            <a:ext cx="2684462" cy="35591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01">
  <p:cSld name="portfolio01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>
            <a:spLocks noGrp="1"/>
          </p:cNvSpPr>
          <p:nvPr>
            <p:ph type="pic" idx="2"/>
          </p:nvPr>
        </p:nvSpPr>
        <p:spPr>
          <a:xfrm>
            <a:off x="0" y="0"/>
            <a:ext cx="2441448" cy="23912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Shape 855"/>
          <p:cNvSpPr>
            <a:spLocks noGrp="1"/>
          </p:cNvSpPr>
          <p:nvPr>
            <p:ph type="pic" idx="3"/>
          </p:nvPr>
        </p:nvSpPr>
        <p:spPr>
          <a:xfrm>
            <a:off x="2441448" y="2391261"/>
            <a:ext cx="2441448" cy="23912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6" name="Shape 856"/>
          <p:cNvSpPr>
            <a:spLocks noGrp="1"/>
          </p:cNvSpPr>
          <p:nvPr>
            <p:ph type="pic" idx="4"/>
          </p:nvPr>
        </p:nvSpPr>
        <p:spPr>
          <a:xfrm>
            <a:off x="4882896" y="0"/>
            <a:ext cx="2441448" cy="23912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7" name="Shape 857"/>
          <p:cNvSpPr>
            <a:spLocks noGrp="1"/>
          </p:cNvSpPr>
          <p:nvPr>
            <p:ph type="pic" idx="5"/>
          </p:nvPr>
        </p:nvSpPr>
        <p:spPr>
          <a:xfrm>
            <a:off x="7324343" y="2391261"/>
            <a:ext cx="2441448" cy="23912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8" name="Shape 858"/>
          <p:cNvSpPr>
            <a:spLocks noGrp="1"/>
          </p:cNvSpPr>
          <p:nvPr>
            <p:ph type="pic" idx="6"/>
          </p:nvPr>
        </p:nvSpPr>
        <p:spPr>
          <a:xfrm>
            <a:off x="9765792" y="0"/>
            <a:ext cx="2441448" cy="23912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p">
  <p:cSld name="Map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2" name="Shape 8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3" name="Shape 8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4" name="Shape 86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16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7" name="Shape 8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8" name="Shape 8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9" name="Shape 86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2" name="Shape 8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3" name="Shape 8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4" name="Shape 8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Shape 8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8" name="Shape 878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9" name="Shape 8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0" name="Shape 8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1" name="Shape 88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4" name="Shape 8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5" name="Shape 88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6" name="Shape 8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7" name="Shape 8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8" name="Shape 8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1" name="Shape 891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2" name="Shape 89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3" name="Shape 89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4" name="Shape 89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5" name="Shape 8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6" name="Shape 8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7" name="Shape 8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0" name="Shape 9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1" name="Shape 9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2" name="Shape 9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5" name="Shape 9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6" name="Shape 9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9" name="Shape 90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0" name="Shape 910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1" name="Shape 9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2" name="Shape 9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3" name="Shape 9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6" name="Shape 916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7" name="Shape 917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8" name="Shape 9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9" name="Shape 9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0" name="Shape 9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3" name="Shape 9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4" name="Shape 9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5" name="Shape 9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6" name="Shape 9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Shape 9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9" name="Shape 9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0" name="Shape 9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1" name="Shape 9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2" name="Shape 9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_picture">
  <p:cSld name="full_picture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5" name="Shape 9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6" name="Shape 9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7" name="Shape 93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Only">
  <p:cSld name="1_Title Sub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Open Sans Light"/>
              <a:buNone/>
              <a:defRPr sz="27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828805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9898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98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98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98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898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898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898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tterly 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6244639"/>
            <a:ext cx="12192000" cy="627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0" y="-27335"/>
            <a:ext cx="12192000" cy="627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0" y="8"/>
            <a:ext cx="121920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134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03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168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51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7019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2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702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2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702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2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702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2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702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2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7020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2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0809028" y="6372235"/>
            <a:ext cx="119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"/>
              <a:buFont typeface="Cabin"/>
              <a:buNone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"/>
              <a:buFont typeface="Cabin"/>
              <a:buNone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"/>
              <a:buFont typeface="Cabin"/>
              <a:buNone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"/>
              <a:buFont typeface="Cabin"/>
              <a:buNone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"/>
              <a:buFont typeface="Cabin"/>
              <a:buNone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"/>
              <a:buFont typeface="Cabin"/>
              <a:buNone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"/>
              <a:buFont typeface="Cabin"/>
              <a:buNone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"/>
              <a:buFont typeface="Cabin"/>
              <a:buNone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"/>
              <a:buFont typeface="Cabin"/>
              <a:buNone/>
              <a:defRPr sz="9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Slide: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2">
            <a:alphaModFix/>
          </a:blip>
          <a:srcRect r="39250" b="-7421"/>
          <a:stretch/>
        </p:blipFill>
        <p:spPr>
          <a:xfrm>
            <a:off x="164911" y="6385882"/>
            <a:ext cx="5040573" cy="38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ubtitle and Content">
  <p:cSld name="1_Title Sub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1452420"/>
            <a:ext cx="10363200" cy="4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with Subtitle">
  <p:cSld name="Two Content with Sub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14405" y="1452427"/>
            <a:ext cx="50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6197605" y="1452427"/>
            <a:ext cx="50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Only">
  <p:cSld name="33_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2"/>
          </p:nvPr>
        </p:nvSpPr>
        <p:spPr>
          <a:xfrm>
            <a:off x="914403" y="1268758"/>
            <a:ext cx="2352300" cy="353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idx="3"/>
          </p:nvPr>
        </p:nvSpPr>
        <p:spPr>
          <a:xfrm>
            <a:off x="6257971" y="1268758"/>
            <a:ext cx="2352300" cy="3535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467709" y="1268758"/>
            <a:ext cx="2479800" cy="3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4"/>
          </p:nvPr>
        </p:nvSpPr>
        <p:spPr>
          <a:xfrm>
            <a:off x="8797789" y="1268758"/>
            <a:ext cx="2479800" cy="3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5"/>
          </p:nvPr>
        </p:nvSpPr>
        <p:spPr>
          <a:xfrm>
            <a:off x="914405" y="4980573"/>
            <a:ext cx="50331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6"/>
          </p:nvPr>
        </p:nvSpPr>
        <p:spPr>
          <a:xfrm>
            <a:off x="6257972" y="4980573"/>
            <a:ext cx="5019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text no subtitle">
  <p:cSld name="Two column text no sub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 Light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 Light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text with subtitle">
  <p:cSld name="Two column text with sub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1452420"/>
            <a:ext cx="10363200" cy="4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 Light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 Light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5" y="1219204"/>
            <a:ext cx="50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2"/>
          </p:nvPr>
        </p:nvSpPr>
        <p:spPr>
          <a:xfrm>
            <a:off x="6197605" y="1219204"/>
            <a:ext cx="5079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0" y="1296144"/>
            <a:ext cx="5082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914400" y="1560284"/>
            <a:ext cx="5082000" cy="4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6193373" y="1296144"/>
            <a:ext cx="5084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4"/>
          </p:nvPr>
        </p:nvSpPr>
        <p:spPr>
          <a:xfrm>
            <a:off x="6193373" y="1560284"/>
            <a:ext cx="5084100" cy="45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 Subtitle">
  <p:cSld name="1_Comparison Subtitl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914400" y="1539228"/>
            <a:ext cx="5082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2"/>
          </p:nvPr>
        </p:nvSpPr>
        <p:spPr>
          <a:xfrm>
            <a:off x="914400" y="1803378"/>
            <a:ext cx="5082000" cy="43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3"/>
          </p:nvPr>
        </p:nvSpPr>
        <p:spPr>
          <a:xfrm>
            <a:off x="6193373" y="1539228"/>
            <a:ext cx="5084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4"/>
          </p:nvPr>
        </p:nvSpPr>
        <p:spPr>
          <a:xfrm>
            <a:off x="6193373" y="1803378"/>
            <a:ext cx="5084100" cy="43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5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Grid">
  <p:cSld name="Eight Gri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pic" idx="2"/>
          </p:nvPr>
        </p:nvSpPr>
        <p:spPr>
          <a:xfrm>
            <a:off x="0" y="0"/>
            <a:ext cx="30633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pic" idx="3"/>
          </p:nvPr>
        </p:nvSpPr>
        <p:spPr>
          <a:xfrm>
            <a:off x="3049015" y="0"/>
            <a:ext cx="30633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pic" idx="4"/>
          </p:nvPr>
        </p:nvSpPr>
        <p:spPr>
          <a:xfrm>
            <a:off x="6098031" y="0"/>
            <a:ext cx="30633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pic" idx="5"/>
          </p:nvPr>
        </p:nvSpPr>
        <p:spPr>
          <a:xfrm>
            <a:off x="9147047" y="0"/>
            <a:ext cx="30633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6"/>
          </p:nvPr>
        </p:nvSpPr>
        <p:spPr>
          <a:xfrm>
            <a:off x="0" y="3419862"/>
            <a:ext cx="30633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pic" idx="7"/>
          </p:nvPr>
        </p:nvSpPr>
        <p:spPr>
          <a:xfrm>
            <a:off x="3049015" y="3419862"/>
            <a:ext cx="30633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pic" idx="8"/>
          </p:nvPr>
        </p:nvSpPr>
        <p:spPr>
          <a:xfrm>
            <a:off x="6098031" y="3419862"/>
            <a:ext cx="30633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pic" idx="9"/>
          </p:nvPr>
        </p:nvSpPr>
        <p:spPr>
          <a:xfrm>
            <a:off x="9147047" y="3419862"/>
            <a:ext cx="3063300" cy="3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fteen Grid">
  <p:cSld name="Fifteen Grid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pic" idx="2"/>
          </p:nvPr>
        </p:nvSpPr>
        <p:spPr>
          <a:xfrm>
            <a:off x="5" y="0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3"/>
          </p:nvPr>
        </p:nvSpPr>
        <p:spPr>
          <a:xfrm>
            <a:off x="2437642" y="0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pic" idx="4"/>
          </p:nvPr>
        </p:nvSpPr>
        <p:spPr>
          <a:xfrm>
            <a:off x="4875281" y="0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pic" idx="5"/>
          </p:nvPr>
        </p:nvSpPr>
        <p:spPr>
          <a:xfrm>
            <a:off x="7312918" y="0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pic" idx="6"/>
          </p:nvPr>
        </p:nvSpPr>
        <p:spPr>
          <a:xfrm>
            <a:off x="9750557" y="0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7"/>
          </p:nvPr>
        </p:nvSpPr>
        <p:spPr>
          <a:xfrm>
            <a:off x="5" y="2281427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pic" idx="8"/>
          </p:nvPr>
        </p:nvSpPr>
        <p:spPr>
          <a:xfrm>
            <a:off x="2437642" y="2281427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pic" idx="9"/>
          </p:nvPr>
        </p:nvSpPr>
        <p:spPr>
          <a:xfrm>
            <a:off x="4875281" y="2281427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pic" idx="13"/>
          </p:nvPr>
        </p:nvSpPr>
        <p:spPr>
          <a:xfrm>
            <a:off x="7312918" y="2281427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pic" idx="14"/>
          </p:nvPr>
        </p:nvSpPr>
        <p:spPr>
          <a:xfrm>
            <a:off x="9750557" y="2281427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pic" idx="15"/>
          </p:nvPr>
        </p:nvSpPr>
        <p:spPr>
          <a:xfrm>
            <a:off x="5" y="4562855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pic" idx="16"/>
          </p:nvPr>
        </p:nvSpPr>
        <p:spPr>
          <a:xfrm>
            <a:off x="2437642" y="4562855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pic" idx="17"/>
          </p:nvPr>
        </p:nvSpPr>
        <p:spPr>
          <a:xfrm>
            <a:off x="4875281" y="4562855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pic" idx="18"/>
          </p:nvPr>
        </p:nvSpPr>
        <p:spPr>
          <a:xfrm>
            <a:off x="7312918" y="4562855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pic" idx="19"/>
          </p:nvPr>
        </p:nvSpPr>
        <p:spPr>
          <a:xfrm>
            <a:off x="9750557" y="4562855"/>
            <a:ext cx="2441400" cy="22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 Grid">
  <p:cSld name="24 Grid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pic" idx="2"/>
          </p:nvPr>
        </p:nvSpPr>
        <p:spPr>
          <a:xfrm>
            <a:off x="4" y="1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idx="3"/>
          </p:nvPr>
        </p:nvSpPr>
        <p:spPr>
          <a:xfrm>
            <a:off x="2028754" y="1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idx="4"/>
          </p:nvPr>
        </p:nvSpPr>
        <p:spPr>
          <a:xfrm>
            <a:off x="4057503" y="1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pic" idx="5"/>
          </p:nvPr>
        </p:nvSpPr>
        <p:spPr>
          <a:xfrm>
            <a:off x="6086251" y="1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pic" idx="6"/>
          </p:nvPr>
        </p:nvSpPr>
        <p:spPr>
          <a:xfrm>
            <a:off x="10143747" y="1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pic" idx="7"/>
          </p:nvPr>
        </p:nvSpPr>
        <p:spPr>
          <a:xfrm>
            <a:off x="8114999" y="1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pic" idx="8"/>
          </p:nvPr>
        </p:nvSpPr>
        <p:spPr>
          <a:xfrm>
            <a:off x="4" y="1709934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9"/>
          </p:nvPr>
        </p:nvSpPr>
        <p:spPr>
          <a:xfrm>
            <a:off x="2028754" y="1709934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13"/>
          </p:nvPr>
        </p:nvSpPr>
        <p:spPr>
          <a:xfrm>
            <a:off x="4057503" y="1709934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pic" idx="14"/>
          </p:nvPr>
        </p:nvSpPr>
        <p:spPr>
          <a:xfrm>
            <a:off x="6086251" y="1709934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pic" idx="15"/>
          </p:nvPr>
        </p:nvSpPr>
        <p:spPr>
          <a:xfrm>
            <a:off x="10143747" y="1709934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pic" idx="16"/>
          </p:nvPr>
        </p:nvSpPr>
        <p:spPr>
          <a:xfrm>
            <a:off x="8114999" y="1709934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pic" idx="17"/>
          </p:nvPr>
        </p:nvSpPr>
        <p:spPr>
          <a:xfrm>
            <a:off x="4" y="3419862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pic" idx="18"/>
          </p:nvPr>
        </p:nvSpPr>
        <p:spPr>
          <a:xfrm>
            <a:off x="2028754" y="3419862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19"/>
          </p:nvPr>
        </p:nvSpPr>
        <p:spPr>
          <a:xfrm>
            <a:off x="4057503" y="3419862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pic" idx="20"/>
          </p:nvPr>
        </p:nvSpPr>
        <p:spPr>
          <a:xfrm>
            <a:off x="6086251" y="3419862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pic" idx="21"/>
          </p:nvPr>
        </p:nvSpPr>
        <p:spPr>
          <a:xfrm>
            <a:off x="10143747" y="3419862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pic" idx="22"/>
          </p:nvPr>
        </p:nvSpPr>
        <p:spPr>
          <a:xfrm>
            <a:off x="8114999" y="3419862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pic" idx="23"/>
          </p:nvPr>
        </p:nvSpPr>
        <p:spPr>
          <a:xfrm>
            <a:off x="4" y="5129790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pic" idx="24"/>
          </p:nvPr>
        </p:nvSpPr>
        <p:spPr>
          <a:xfrm>
            <a:off x="2028754" y="5129790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pic" idx="25"/>
          </p:nvPr>
        </p:nvSpPr>
        <p:spPr>
          <a:xfrm>
            <a:off x="4057503" y="5129790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pic" idx="26"/>
          </p:nvPr>
        </p:nvSpPr>
        <p:spPr>
          <a:xfrm>
            <a:off x="6086251" y="5129790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pic" idx="27"/>
          </p:nvPr>
        </p:nvSpPr>
        <p:spPr>
          <a:xfrm>
            <a:off x="10143747" y="5129790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pic" idx="28"/>
          </p:nvPr>
        </p:nvSpPr>
        <p:spPr>
          <a:xfrm>
            <a:off x="8114999" y="5129790"/>
            <a:ext cx="2048400" cy="17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 Text ">
  <p:cSld name="Four Image Text 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pic" idx="2"/>
          </p:nvPr>
        </p:nvSpPr>
        <p:spPr>
          <a:xfrm>
            <a:off x="914400" y="1397007"/>
            <a:ext cx="24384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idx="3"/>
          </p:nvPr>
        </p:nvSpPr>
        <p:spPr>
          <a:xfrm>
            <a:off x="3556000" y="1397007"/>
            <a:ext cx="24384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pic" idx="4"/>
          </p:nvPr>
        </p:nvSpPr>
        <p:spPr>
          <a:xfrm>
            <a:off x="6197600" y="1397007"/>
            <a:ext cx="24384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pic" idx="5"/>
          </p:nvPr>
        </p:nvSpPr>
        <p:spPr>
          <a:xfrm>
            <a:off x="8839200" y="1397007"/>
            <a:ext cx="24384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14400" y="4980573"/>
            <a:ext cx="24384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6"/>
          </p:nvPr>
        </p:nvSpPr>
        <p:spPr>
          <a:xfrm>
            <a:off x="3556000" y="4980573"/>
            <a:ext cx="24384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7"/>
          </p:nvPr>
        </p:nvSpPr>
        <p:spPr>
          <a:xfrm>
            <a:off x="6197600" y="4980573"/>
            <a:ext cx="24384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8"/>
          </p:nvPr>
        </p:nvSpPr>
        <p:spPr>
          <a:xfrm>
            <a:off x="8839200" y="4980573"/>
            <a:ext cx="24384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 Text Subtitle">
  <p:cSld name="Four Image Text Subtitl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pic" idx="2"/>
          </p:nvPr>
        </p:nvSpPr>
        <p:spPr>
          <a:xfrm>
            <a:off x="914400" y="1397007"/>
            <a:ext cx="24384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pic" idx="3"/>
          </p:nvPr>
        </p:nvSpPr>
        <p:spPr>
          <a:xfrm>
            <a:off x="3556000" y="1397007"/>
            <a:ext cx="24384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pic" idx="4"/>
          </p:nvPr>
        </p:nvSpPr>
        <p:spPr>
          <a:xfrm>
            <a:off x="6197600" y="1397007"/>
            <a:ext cx="24384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pic" idx="5"/>
          </p:nvPr>
        </p:nvSpPr>
        <p:spPr>
          <a:xfrm>
            <a:off x="8839200" y="1397007"/>
            <a:ext cx="24384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14400" y="4980573"/>
            <a:ext cx="24384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6"/>
          </p:nvPr>
        </p:nvSpPr>
        <p:spPr>
          <a:xfrm>
            <a:off x="3556000" y="4980573"/>
            <a:ext cx="24384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7"/>
          </p:nvPr>
        </p:nvSpPr>
        <p:spPr>
          <a:xfrm>
            <a:off x="6197600" y="4980573"/>
            <a:ext cx="24384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8"/>
          </p:nvPr>
        </p:nvSpPr>
        <p:spPr>
          <a:xfrm>
            <a:off x="8839200" y="4980573"/>
            <a:ext cx="24384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9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 Text ">
  <p:cSld name="Three Image Text 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33285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pic" idx="3"/>
          </p:nvPr>
        </p:nvSpPr>
        <p:spPr>
          <a:xfrm>
            <a:off x="4431792" y="1397000"/>
            <a:ext cx="33285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pic" idx="4"/>
          </p:nvPr>
        </p:nvSpPr>
        <p:spPr>
          <a:xfrm>
            <a:off x="7949183" y="1397000"/>
            <a:ext cx="33285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914400" y="4980573"/>
            <a:ext cx="33285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5"/>
          </p:nvPr>
        </p:nvSpPr>
        <p:spPr>
          <a:xfrm>
            <a:off x="4431792" y="4980573"/>
            <a:ext cx="33285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6"/>
          </p:nvPr>
        </p:nvSpPr>
        <p:spPr>
          <a:xfrm>
            <a:off x="7949183" y="4980573"/>
            <a:ext cx="33285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 Text Subtitle">
  <p:cSld name="Three Image Text Subtitle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33285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pic" idx="3"/>
          </p:nvPr>
        </p:nvSpPr>
        <p:spPr>
          <a:xfrm>
            <a:off x="4431792" y="1397000"/>
            <a:ext cx="33285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pic" idx="4"/>
          </p:nvPr>
        </p:nvSpPr>
        <p:spPr>
          <a:xfrm>
            <a:off x="7949183" y="1397000"/>
            <a:ext cx="33285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14400" y="4980573"/>
            <a:ext cx="33285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5"/>
          </p:nvPr>
        </p:nvSpPr>
        <p:spPr>
          <a:xfrm>
            <a:off x="4431792" y="4980573"/>
            <a:ext cx="33285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body" idx="6"/>
          </p:nvPr>
        </p:nvSpPr>
        <p:spPr>
          <a:xfrm>
            <a:off x="7949183" y="4980573"/>
            <a:ext cx="33285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7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 Text ">
  <p:cSld name="Two Image Text 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50856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pic" idx="3"/>
          </p:nvPr>
        </p:nvSpPr>
        <p:spPr>
          <a:xfrm>
            <a:off x="6192012" y="1397000"/>
            <a:ext cx="50856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14400" y="4980573"/>
            <a:ext cx="5085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4"/>
          </p:nvPr>
        </p:nvSpPr>
        <p:spPr>
          <a:xfrm>
            <a:off x="6192012" y="4980573"/>
            <a:ext cx="5085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 Text Subtitle">
  <p:cSld name="Two Image Text Subtitl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Shape 236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50856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7" name="Shape 237"/>
          <p:cNvSpPr>
            <a:spLocks noGrp="1"/>
          </p:cNvSpPr>
          <p:nvPr>
            <p:ph type="pic" idx="3"/>
          </p:nvPr>
        </p:nvSpPr>
        <p:spPr>
          <a:xfrm>
            <a:off x="6192012" y="1397000"/>
            <a:ext cx="5085600" cy="3407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914400" y="4980573"/>
            <a:ext cx="5085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4"/>
          </p:nvPr>
        </p:nvSpPr>
        <p:spPr>
          <a:xfrm>
            <a:off x="6192012" y="4980573"/>
            <a:ext cx="5085600" cy="9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5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all Text">
  <p:cSld name="Four Tall Tex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2438400" cy="1476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pic" idx="3"/>
          </p:nvPr>
        </p:nvSpPr>
        <p:spPr>
          <a:xfrm>
            <a:off x="3556000" y="1397000"/>
            <a:ext cx="2438400" cy="1476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idx="4"/>
          </p:nvPr>
        </p:nvSpPr>
        <p:spPr>
          <a:xfrm>
            <a:off x="6197600" y="1397000"/>
            <a:ext cx="2438400" cy="1476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pic" idx="5"/>
          </p:nvPr>
        </p:nvSpPr>
        <p:spPr>
          <a:xfrm>
            <a:off x="8839200" y="1397000"/>
            <a:ext cx="2438400" cy="1476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914405" y="3055281"/>
            <a:ext cx="24414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6"/>
          </p:nvPr>
        </p:nvSpPr>
        <p:spPr>
          <a:xfrm>
            <a:off x="3554989" y="3055281"/>
            <a:ext cx="24414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7"/>
          </p:nvPr>
        </p:nvSpPr>
        <p:spPr>
          <a:xfrm>
            <a:off x="6195573" y="3055281"/>
            <a:ext cx="24414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8"/>
          </p:nvPr>
        </p:nvSpPr>
        <p:spPr>
          <a:xfrm>
            <a:off x="8836157" y="3055281"/>
            <a:ext cx="24414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all Text Subtitle">
  <p:cSld name="Four Tall Text Subtitl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2438400" cy="1476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56" name="Shape 256"/>
          <p:cNvSpPr>
            <a:spLocks noGrp="1"/>
          </p:cNvSpPr>
          <p:nvPr>
            <p:ph type="pic" idx="3"/>
          </p:nvPr>
        </p:nvSpPr>
        <p:spPr>
          <a:xfrm>
            <a:off x="3556000" y="1397000"/>
            <a:ext cx="2438400" cy="1476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pic" idx="4"/>
          </p:nvPr>
        </p:nvSpPr>
        <p:spPr>
          <a:xfrm>
            <a:off x="6197600" y="1397000"/>
            <a:ext cx="2438400" cy="1476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pic" idx="5"/>
          </p:nvPr>
        </p:nvSpPr>
        <p:spPr>
          <a:xfrm>
            <a:off x="8839200" y="1397000"/>
            <a:ext cx="2438400" cy="1476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914405" y="3055281"/>
            <a:ext cx="24414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6"/>
          </p:nvPr>
        </p:nvSpPr>
        <p:spPr>
          <a:xfrm>
            <a:off x="3554989" y="3055281"/>
            <a:ext cx="24414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7"/>
          </p:nvPr>
        </p:nvSpPr>
        <p:spPr>
          <a:xfrm>
            <a:off x="6195573" y="3055281"/>
            <a:ext cx="24414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8"/>
          </p:nvPr>
        </p:nvSpPr>
        <p:spPr>
          <a:xfrm>
            <a:off x="8836157" y="3055281"/>
            <a:ext cx="24414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9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Tall Text">
  <p:cSld name="Three Tall 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pic" idx="2"/>
          </p:nvPr>
        </p:nvSpPr>
        <p:spPr>
          <a:xfrm>
            <a:off x="914400" y="1397007"/>
            <a:ext cx="3328500" cy="14721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pic" idx="3"/>
          </p:nvPr>
        </p:nvSpPr>
        <p:spPr>
          <a:xfrm>
            <a:off x="4431792" y="1397007"/>
            <a:ext cx="3328500" cy="14721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pic" idx="4"/>
          </p:nvPr>
        </p:nvSpPr>
        <p:spPr>
          <a:xfrm>
            <a:off x="7949183" y="1397007"/>
            <a:ext cx="3328500" cy="14721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14400" y="3055281"/>
            <a:ext cx="33285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body" idx="5"/>
          </p:nvPr>
        </p:nvSpPr>
        <p:spPr>
          <a:xfrm>
            <a:off x="4431792" y="3055281"/>
            <a:ext cx="33285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6"/>
          </p:nvPr>
        </p:nvSpPr>
        <p:spPr>
          <a:xfrm>
            <a:off x="7949183" y="3055281"/>
            <a:ext cx="33285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Tall Text Subtitle">
  <p:cSld name="Three Tall Text Subtitle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Shape 276"/>
          <p:cNvSpPr>
            <a:spLocks noGrp="1"/>
          </p:cNvSpPr>
          <p:nvPr>
            <p:ph type="pic" idx="2"/>
          </p:nvPr>
        </p:nvSpPr>
        <p:spPr>
          <a:xfrm>
            <a:off x="914400" y="1397007"/>
            <a:ext cx="3328500" cy="14721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pic" idx="3"/>
          </p:nvPr>
        </p:nvSpPr>
        <p:spPr>
          <a:xfrm>
            <a:off x="4431792" y="1397007"/>
            <a:ext cx="3328500" cy="14721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pic" idx="4"/>
          </p:nvPr>
        </p:nvSpPr>
        <p:spPr>
          <a:xfrm>
            <a:off x="7949183" y="1397007"/>
            <a:ext cx="3328500" cy="14721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914400" y="3055281"/>
            <a:ext cx="33285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5"/>
          </p:nvPr>
        </p:nvSpPr>
        <p:spPr>
          <a:xfrm>
            <a:off x="4431792" y="3055281"/>
            <a:ext cx="33285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6"/>
          </p:nvPr>
        </p:nvSpPr>
        <p:spPr>
          <a:xfrm>
            <a:off x="7949183" y="3055281"/>
            <a:ext cx="33285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7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all Text">
  <p:cSld name="Two Tall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pic" idx="2"/>
          </p:nvPr>
        </p:nvSpPr>
        <p:spPr>
          <a:xfrm>
            <a:off x="914400" y="1397007"/>
            <a:ext cx="5085600" cy="14721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pic" idx="3"/>
          </p:nvPr>
        </p:nvSpPr>
        <p:spPr>
          <a:xfrm>
            <a:off x="6192012" y="1397007"/>
            <a:ext cx="5085600" cy="14721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914400" y="3055281"/>
            <a:ext cx="50841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4"/>
          </p:nvPr>
        </p:nvSpPr>
        <p:spPr>
          <a:xfrm>
            <a:off x="6193535" y="3055281"/>
            <a:ext cx="50841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all Text Subtitle">
  <p:cSld name="Two Tall Text Subtitle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pic" idx="2"/>
          </p:nvPr>
        </p:nvSpPr>
        <p:spPr>
          <a:xfrm>
            <a:off x="914400" y="1397007"/>
            <a:ext cx="5085600" cy="14721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pic" idx="3"/>
          </p:nvPr>
        </p:nvSpPr>
        <p:spPr>
          <a:xfrm>
            <a:off x="6192012" y="1397007"/>
            <a:ext cx="5085600" cy="14721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508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914400" y="3055281"/>
            <a:ext cx="50841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4"/>
          </p:nvPr>
        </p:nvSpPr>
        <p:spPr>
          <a:xfrm>
            <a:off x="6193535" y="3055281"/>
            <a:ext cx="5084100" cy="29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5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Grid Text">
  <p:cSld name="Eight Grid 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Shape 301"/>
          <p:cNvSpPr>
            <a:spLocks noGrp="1"/>
          </p:cNvSpPr>
          <p:nvPr>
            <p:ph type="pic" idx="2"/>
          </p:nvPr>
        </p:nvSpPr>
        <p:spPr>
          <a:xfrm>
            <a:off x="913383" y="1397000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pic" idx="3"/>
          </p:nvPr>
        </p:nvSpPr>
        <p:spPr>
          <a:xfrm>
            <a:off x="3554984" y="1397000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03" name="Shape 303"/>
          <p:cNvSpPr>
            <a:spLocks noGrp="1"/>
          </p:cNvSpPr>
          <p:nvPr>
            <p:ph type="pic" idx="4"/>
          </p:nvPr>
        </p:nvSpPr>
        <p:spPr>
          <a:xfrm>
            <a:off x="6196583" y="1397000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04" name="Shape 304"/>
          <p:cNvSpPr>
            <a:spLocks noGrp="1"/>
          </p:cNvSpPr>
          <p:nvPr>
            <p:ph type="pic" idx="5"/>
          </p:nvPr>
        </p:nvSpPr>
        <p:spPr>
          <a:xfrm>
            <a:off x="8838184" y="1397000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913387" y="4717014"/>
            <a:ext cx="2441400" cy="13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body" idx="6"/>
          </p:nvPr>
        </p:nvSpPr>
        <p:spPr>
          <a:xfrm>
            <a:off x="3553971" y="4717014"/>
            <a:ext cx="2441400" cy="13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7"/>
          </p:nvPr>
        </p:nvSpPr>
        <p:spPr>
          <a:xfrm>
            <a:off x="6194557" y="4717014"/>
            <a:ext cx="2441400" cy="13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body" idx="8"/>
          </p:nvPr>
        </p:nvSpPr>
        <p:spPr>
          <a:xfrm>
            <a:off x="8835141" y="4717014"/>
            <a:ext cx="2441400" cy="13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09" name="Shape 309"/>
          <p:cNvSpPr>
            <a:spLocks noGrp="1"/>
          </p:cNvSpPr>
          <p:nvPr>
            <p:ph type="pic" idx="9"/>
          </p:nvPr>
        </p:nvSpPr>
        <p:spPr>
          <a:xfrm>
            <a:off x="913383" y="3057005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pic" idx="13"/>
          </p:nvPr>
        </p:nvSpPr>
        <p:spPr>
          <a:xfrm>
            <a:off x="3554984" y="3057005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pic" idx="14"/>
          </p:nvPr>
        </p:nvSpPr>
        <p:spPr>
          <a:xfrm>
            <a:off x="6196583" y="3057005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pic" idx="15"/>
          </p:nvPr>
        </p:nvSpPr>
        <p:spPr>
          <a:xfrm>
            <a:off x="8838184" y="3057005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ght Grid Text Subtitle">
  <p:cSld name="Eight Grid Text Subtitle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pic" idx="2"/>
          </p:nvPr>
        </p:nvSpPr>
        <p:spPr>
          <a:xfrm>
            <a:off x="913383" y="1397000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pic" idx="3"/>
          </p:nvPr>
        </p:nvSpPr>
        <p:spPr>
          <a:xfrm>
            <a:off x="3554984" y="1397000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pic" idx="4"/>
          </p:nvPr>
        </p:nvSpPr>
        <p:spPr>
          <a:xfrm>
            <a:off x="6196583" y="1397000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pic" idx="5"/>
          </p:nvPr>
        </p:nvSpPr>
        <p:spPr>
          <a:xfrm>
            <a:off x="8838184" y="1397000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913387" y="4717014"/>
            <a:ext cx="2441400" cy="13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6"/>
          </p:nvPr>
        </p:nvSpPr>
        <p:spPr>
          <a:xfrm>
            <a:off x="3553971" y="4717014"/>
            <a:ext cx="2441400" cy="13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7"/>
          </p:nvPr>
        </p:nvSpPr>
        <p:spPr>
          <a:xfrm>
            <a:off x="6194557" y="4717014"/>
            <a:ext cx="2441400" cy="13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8"/>
          </p:nvPr>
        </p:nvSpPr>
        <p:spPr>
          <a:xfrm>
            <a:off x="8835141" y="4717014"/>
            <a:ext cx="2441400" cy="13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pic" idx="9"/>
          </p:nvPr>
        </p:nvSpPr>
        <p:spPr>
          <a:xfrm>
            <a:off x="913383" y="3057005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pic" idx="13"/>
          </p:nvPr>
        </p:nvSpPr>
        <p:spPr>
          <a:xfrm>
            <a:off x="3554984" y="3057005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pic" idx="14"/>
          </p:nvPr>
        </p:nvSpPr>
        <p:spPr>
          <a:xfrm>
            <a:off x="6196583" y="3057005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7" name="Shape 327"/>
          <p:cNvSpPr>
            <a:spLocks noGrp="1"/>
          </p:cNvSpPr>
          <p:nvPr>
            <p:ph type="pic" idx="15"/>
          </p:nvPr>
        </p:nvSpPr>
        <p:spPr>
          <a:xfrm>
            <a:off x="8838184" y="3057005"/>
            <a:ext cx="2438400" cy="1476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16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Grid Text">
  <p:cSld name="Six Grid 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pic" idx="2"/>
          </p:nvPr>
        </p:nvSpPr>
        <p:spPr>
          <a:xfrm>
            <a:off x="914400" y="1397007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3" name="Shape 333"/>
          <p:cNvSpPr>
            <a:spLocks noGrp="1"/>
          </p:cNvSpPr>
          <p:nvPr>
            <p:ph type="pic" idx="3"/>
          </p:nvPr>
        </p:nvSpPr>
        <p:spPr>
          <a:xfrm>
            <a:off x="4431792" y="1397007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pic" idx="4"/>
          </p:nvPr>
        </p:nvSpPr>
        <p:spPr>
          <a:xfrm>
            <a:off x="7949183" y="1397007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914400" y="4720996"/>
            <a:ext cx="33285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5"/>
          </p:nvPr>
        </p:nvSpPr>
        <p:spPr>
          <a:xfrm>
            <a:off x="4431792" y="4720996"/>
            <a:ext cx="33285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body" idx="6"/>
          </p:nvPr>
        </p:nvSpPr>
        <p:spPr>
          <a:xfrm>
            <a:off x="7949183" y="4720996"/>
            <a:ext cx="33285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pic" idx="7"/>
          </p:nvPr>
        </p:nvSpPr>
        <p:spPr>
          <a:xfrm>
            <a:off x="914400" y="3060985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pic" idx="8"/>
          </p:nvPr>
        </p:nvSpPr>
        <p:spPr>
          <a:xfrm>
            <a:off x="4431792" y="3060985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0" name="Shape 340"/>
          <p:cNvSpPr>
            <a:spLocks noGrp="1"/>
          </p:cNvSpPr>
          <p:nvPr>
            <p:ph type="pic" idx="9"/>
          </p:nvPr>
        </p:nvSpPr>
        <p:spPr>
          <a:xfrm>
            <a:off x="7949183" y="3060985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Grid Text Subtitle">
  <p:cSld name="Six Grid Text Subtitle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Shape 344"/>
          <p:cNvSpPr>
            <a:spLocks noGrp="1"/>
          </p:cNvSpPr>
          <p:nvPr>
            <p:ph type="pic" idx="2"/>
          </p:nvPr>
        </p:nvSpPr>
        <p:spPr>
          <a:xfrm>
            <a:off x="914400" y="1397007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pic" idx="3"/>
          </p:nvPr>
        </p:nvSpPr>
        <p:spPr>
          <a:xfrm>
            <a:off x="4431792" y="1397007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pic" idx="4"/>
          </p:nvPr>
        </p:nvSpPr>
        <p:spPr>
          <a:xfrm>
            <a:off x="7949183" y="1397007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914400" y="4720996"/>
            <a:ext cx="33285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body" idx="5"/>
          </p:nvPr>
        </p:nvSpPr>
        <p:spPr>
          <a:xfrm>
            <a:off x="4431792" y="4720996"/>
            <a:ext cx="33285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6"/>
          </p:nvPr>
        </p:nvSpPr>
        <p:spPr>
          <a:xfrm>
            <a:off x="7949183" y="4720996"/>
            <a:ext cx="33285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0" name="Shape 350"/>
          <p:cNvSpPr>
            <a:spLocks noGrp="1"/>
          </p:cNvSpPr>
          <p:nvPr>
            <p:ph type="pic" idx="7"/>
          </p:nvPr>
        </p:nvSpPr>
        <p:spPr>
          <a:xfrm>
            <a:off x="914400" y="3060985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pic" idx="8"/>
          </p:nvPr>
        </p:nvSpPr>
        <p:spPr>
          <a:xfrm>
            <a:off x="4431792" y="3060985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2" name="Shape 352"/>
          <p:cNvSpPr>
            <a:spLocks noGrp="1"/>
          </p:cNvSpPr>
          <p:nvPr>
            <p:ph type="pic" idx="9"/>
          </p:nvPr>
        </p:nvSpPr>
        <p:spPr>
          <a:xfrm>
            <a:off x="7949183" y="3060985"/>
            <a:ext cx="33285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13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Grid Text">
  <p:cSld name="Four Grid Tex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pic" idx="2"/>
          </p:nvPr>
        </p:nvSpPr>
        <p:spPr>
          <a:xfrm>
            <a:off x="915924" y="1397007"/>
            <a:ext cx="50856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pic" idx="3"/>
          </p:nvPr>
        </p:nvSpPr>
        <p:spPr>
          <a:xfrm>
            <a:off x="6193536" y="1397007"/>
            <a:ext cx="50856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914400" y="4704412"/>
            <a:ext cx="50841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4"/>
          </p:nvPr>
        </p:nvSpPr>
        <p:spPr>
          <a:xfrm>
            <a:off x="6193535" y="4704412"/>
            <a:ext cx="50841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61" name="Shape 361"/>
          <p:cNvSpPr>
            <a:spLocks noGrp="1"/>
          </p:cNvSpPr>
          <p:nvPr>
            <p:ph type="pic" idx="5"/>
          </p:nvPr>
        </p:nvSpPr>
        <p:spPr>
          <a:xfrm>
            <a:off x="915924" y="3060985"/>
            <a:ext cx="50856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62" name="Shape 362"/>
          <p:cNvSpPr>
            <a:spLocks noGrp="1"/>
          </p:cNvSpPr>
          <p:nvPr>
            <p:ph type="pic" idx="6"/>
          </p:nvPr>
        </p:nvSpPr>
        <p:spPr>
          <a:xfrm>
            <a:off x="6193536" y="3060985"/>
            <a:ext cx="50856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Grid Text Subtitle">
  <p:cSld name="Four Grid Text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pic" idx="2"/>
          </p:nvPr>
        </p:nvSpPr>
        <p:spPr>
          <a:xfrm>
            <a:off x="915924" y="1397007"/>
            <a:ext cx="50856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pic" idx="3"/>
          </p:nvPr>
        </p:nvSpPr>
        <p:spPr>
          <a:xfrm>
            <a:off x="6193536" y="1397007"/>
            <a:ext cx="50856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914400" y="4704412"/>
            <a:ext cx="50841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4"/>
          </p:nvPr>
        </p:nvSpPr>
        <p:spPr>
          <a:xfrm>
            <a:off x="6193535" y="4704412"/>
            <a:ext cx="50841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pic" idx="5"/>
          </p:nvPr>
        </p:nvSpPr>
        <p:spPr>
          <a:xfrm>
            <a:off x="915924" y="3060985"/>
            <a:ext cx="50856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pic" idx="6"/>
          </p:nvPr>
        </p:nvSpPr>
        <p:spPr>
          <a:xfrm>
            <a:off x="6193536" y="3060985"/>
            <a:ext cx="5085600" cy="1472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body" idx="7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ar">
  <p:cSld name="Four Bar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Shape 376"/>
          <p:cNvSpPr>
            <a:spLocks noGrp="1"/>
          </p:cNvSpPr>
          <p:nvPr>
            <p:ph type="pic" idx="2"/>
          </p:nvPr>
        </p:nvSpPr>
        <p:spPr>
          <a:xfrm>
            <a:off x="914400" y="1396999"/>
            <a:ext cx="24384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pic" idx="3"/>
          </p:nvPr>
        </p:nvSpPr>
        <p:spPr>
          <a:xfrm>
            <a:off x="3556000" y="1396999"/>
            <a:ext cx="24384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8" name="Shape 378"/>
          <p:cNvSpPr>
            <a:spLocks noGrp="1"/>
          </p:cNvSpPr>
          <p:nvPr>
            <p:ph type="pic" idx="4"/>
          </p:nvPr>
        </p:nvSpPr>
        <p:spPr>
          <a:xfrm>
            <a:off x="6197600" y="1396999"/>
            <a:ext cx="24384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pic" idx="5"/>
          </p:nvPr>
        </p:nvSpPr>
        <p:spPr>
          <a:xfrm>
            <a:off x="8839200" y="1396999"/>
            <a:ext cx="24384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914405" y="4822887"/>
            <a:ext cx="2441400" cy="840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6"/>
          </p:nvPr>
        </p:nvSpPr>
        <p:spPr>
          <a:xfrm>
            <a:off x="3554989" y="4822887"/>
            <a:ext cx="2441400" cy="8403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7"/>
          </p:nvPr>
        </p:nvSpPr>
        <p:spPr>
          <a:xfrm>
            <a:off x="6195573" y="4822887"/>
            <a:ext cx="2441400" cy="8403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body" idx="8"/>
          </p:nvPr>
        </p:nvSpPr>
        <p:spPr>
          <a:xfrm>
            <a:off x="8836157" y="4822887"/>
            <a:ext cx="2441400" cy="8403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ar Subtitle">
  <p:cSld name="Four Bar Subtitle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7" name="Shape 387"/>
          <p:cNvSpPr>
            <a:spLocks noGrp="1"/>
          </p:cNvSpPr>
          <p:nvPr>
            <p:ph type="pic" idx="2"/>
          </p:nvPr>
        </p:nvSpPr>
        <p:spPr>
          <a:xfrm>
            <a:off x="914400" y="1396999"/>
            <a:ext cx="24384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pic" idx="3"/>
          </p:nvPr>
        </p:nvSpPr>
        <p:spPr>
          <a:xfrm>
            <a:off x="3556000" y="1396999"/>
            <a:ext cx="24384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89" name="Shape 389"/>
          <p:cNvSpPr>
            <a:spLocks noGrp="1"/>
          </p:cNvSpPr>
          <p:nvPr>
            <p:ph type="pic" idx="4"/>
          </p:nvPr>
        </p:nvSpPr>
        <p:spPr>
          <a:xfrm>
            <a:off x="6197600" y="1396999"/>
            <a:ext cx="24384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0" name="Shape 390"/>
          <p:cNvSpPr>
            <a:spLocks noGrp="1"/>
          </p:cNvSpPr>
          <p:nvPr>
            <p:ph type="pic" idx="5"/>
          </p:nvPr>
        </p:nvSpPr>
        <p:spPr>
          <a:xfrm>
            <a:off x="8839200" y="1396999"/>
            <a:ext cx="24384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914405" y="4822887"/>
            <a:ext cx="2441400" cy="840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body" idx="6"/>
          </p:nvPr>
        </p:nvSpPr>
        <p:spPr>
          <a:xfrm>
            <a:off x="3554989" y="4822887"/>
            <a:ext cx="2441400" cy="8403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7"/>
          </p:nvPr>
        </p:nvSpPr>
        <p:spPr>
          <a:xfrm>
            <a:off x="6195573" y="4822887"/>
            <a:ext cx="2441400" cy="8403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body" idx="8"/>
          </p:nvPr>
        </p:nvSpPr>
        <p:spPr>
          <a:xfrm>
            <a:off x="8836157" y="4822887"/>
            <a:ext cx="2441400" cy="8403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9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ar">
  <p:cSld name="Three Bar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Shape 399"/>
          <p:cNvSpPr>
            <a:spLocks noGrp="1"/>
          </p:cNvSpPr>
          <p:nvPr>
            <p:ph type="pic" idx="2"/>
          </p:nvPr>
        </p:nvSpPr>
        <p:spPr>
          <a:xfrm>
            <a:off x="914400" y="1396999"/>
            <a:ext cx="33285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pic" idx="3"/>
          </p:nvPr>
        </p:nvSpPr>
        <p:spPr>
          <a:xfrm>
            <a:off x="4431792" y="1396999"/>
            <a:ext cx="33285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01" name="Shape 401"/>
          <p:cNvSpPr>
            <a:spLocks noGrp="1"/>
          </p:cNvSpPr>
          <p:nvPr>
            <p:ph type="pic" idx="4"/>
          </p:nvPr>
        </p:nvSpPr>
        <p:spPr>
          <a:xfrm>
            <a:off x="7949183" y="1396999"/>
            <a:ext cx="33285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914400" y="5053712"/>
            <a:ext cx="3328500" cy="609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body" idx="5"/>
          </p:nvPr>
        </p:nvSpPr>
        <p:spPr>
          <a:xfrm>
            <a:off x="4431792" y="5053712"/>
            <a:ext cx="3328500" cy="6093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body" idx="6"/>
          </p:nvPr>
        </p:nvSpPr>
        <p:spPr>
          <a:xfrm>
            <a:off x="7949183" y="5053712"/>
            <a:ext cx="3328500" cy="6093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ar Subtitle">
  <p:cSld name="Three Bar Subtitle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Shape 408"/>
          <p:cNvSpPr>
            <a:spLocks noGrp="1"/>
          </p:cNvSpPr>
          <p:nvPr>
            <p:ph type="pic" idx="2"/>
          </p:nvPr>
        </p:nvSpPr>
        <p:spPr>
          <a:xfrm>
            <a:off x="914400" y="1396999"/>
            <a:ext cx="33285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09" name="Shape 409"/>
          <p:cNvSpPr>
            <a:spLocks noGrp="1"/>
          </p:cNvSpPr>
          <p:nvPr>
            <p:ph type="pic" idx="3"/>
          </p:nvPr>
        </p:nvSpPr>
        <p:spPr>
          <a:xfrm>
            <a:off x="4431792" y="1396999"/>
            <a:ext cx="33285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pic" idx="4"/>
          </p:nvPr>
        </p:nvSpPr>
        <p:spPr>
          <a:xfrm>
            <a:off x="7949183" y="1396999"/>
            <a:ext cx="33285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914400" y="5053712"/>
            <a:ext cx="3328500" cy="609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body" idx="5"/>
          </p:nvPr>
        </p:nvSpPr>
        <p:spPr>
          <a:xfrm>
            <a:off x="4431792" y="5053712"/>
            <a:ext cx="3328500" cy="6093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13" name="Shape 413"/>
          <p:cNvSpPr txBox="1">
            <a:spLocks noGrp="1"/>
          </p:cNvSpPr>
          <p:nvPr>
            <p:ph type="body" idx="6"/>
          </p:nvPr>
        </p:nvSpPr>
        <p:spPr>
          <a:xfrm>
            <a:off x="7949183" y="5053712"/>
            <a:ext cx="3328500" cy="6093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14" name="Shape 414"/>
          <p:cNvSpPr txBox="1">
            <a:spLocks noGrp="1"/>
          </p:cNvSpPr>
          <p:nvPr>
            <p:ph type="body" idx="7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ar Subtitle">
  <p:cSld name="2 Bar Subtitle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Shape 418"/>
          <p:cNvSpPr>
            <a:spLocks noGrp="1"/>
          </p:cNvSpPr>
          <p:nvPr>
            <p:ph type="pic" idx="2"/>
          </p:nvPr>
        </p:nvSpPr>
        <p:spPr>
          <a:xfrm>
            <a:off x="914400" y="1396999"/>
            <a:ext cx="50856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19" name="Shape 419"/>
          <p:cNvSpPr>
            <a:spLocks noGrp="1"/>
          </p:cNvSpPr>
          <p:nvPr>
            <p:ph type="pic" idx="3"/>
          </p:nvPr>
        </p:nvSpPr>
        <p:spPr>
          <a:xfrm>
            <a:off x="6192012" y="1396999"/>
            <a:ext cx="50856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914400" y="5053712"/>
            <a:ext cx="5084100" cy="609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body" idx="4"/>
          </p:nvPr>
        </p:nvSpPr>
        <p:spPr>
          <a:xfrm>
            <a:off x="6193535" y="5053712"/>
            <a:ext cx="5084100" cy="6093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body" idx="5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ar">
  <p:cSld name="Two Bar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pic" idx="2"/>
          </p:nvPr>
        </p:nvSpPr>
        <p:spPr>
          <a:xfrm>
            <a:off x="914400" y="1396999"/>
            <a:ext cx="50856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pic" idx="3"/>
          </p:nvPr>
        </p:nvSpPr>
        <p:spPr>
          <a:xfrm>
            <a:off x="6192012" y="1396999"/>
            <a:ext cx="5085600" cy="426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914400" y="5053712"/>
            <a:ext cx="5084100" cy="609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29" name="Shape 429"/>
          <p:cNvSpPr txBox="1">
            <a:spLocks noGrp="1"/>
          </p:cNvSpPr>
          <p:nvPr>
            <p:ph type="body" idx="4"/>
          </p:nvPr>
        </p:nvSpPr>
        <p:spPr>
          <a:xfrm>
            <a:off x="6193535" y="5053712"/>
            <a:ext cx="5084100" cy="6093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ar Text">
  <p:cSld name="4 Bar Text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3" name="Shape 433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24384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4" name="Shape 434"/>
          <p:cNvSpPr>
            <a:spLocks noGrp="1"/>
          </p:cNvSpPr>
          <p:nvPr>
            <p:ph type="pic" idx="3"/>
          </p:nvPr>
        </p:nvSpPr>
        <p:spPr>
          <a:xfrm>
            <a:off x="3556000" y="1397000"/>
            <a:ext cx="24384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5" name="Shape 435"/>
          <p:cNvSpPr>
            <a:spLocks noGrp="1"/>
          </p:cNvSpPr>
          <p:nvPr>
            <p:ph type="pic" idx="4"/>
          </p:nvPr>
        </p:nvSpPr>
        <p:spPr>
          <a:xfrm>
            <a:off x="6197600" y="1397000"/>
            <a:ext cx="24384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6" name="Shape 436"/>
          <p:cNvSpPr>
            <a:spLocks noGrp="1"/>
          </p:cNvSpPr>
          <p:nvPr>
            <p:ph type="pic" idx="5"/>
          </p:nvPr>
        </p:nvSpPr>
        <p:spPr>
          <a:xfrm>
            <a:off x="8839200" y="1397000"/>
            <a:ext cx="24384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914405" y="3200846"/>
            <a:ext cx="2441400" cy="840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body" idx="6"/>
          </p:nvPr>
        </p:nvSpPr>
        <p:spPr>
          <a:xfrm>
            <a:off x="3554989" y="3200846"/>
            <a:ext cx="2441400" cy="8403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body" idx="7"/>
          </p:nvPr>
        </p:nvSpPr>
        <p:spPr>
          <a:xfrm>
            <a:off x="6195573" y="3200846"/>
            <a:ext cx="2441400" cy="8403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40" name="Shape 440"/>
          <p:cNvSpPr txBox="1">
            <a:spLocks noGrp="1"/>
          </p:cNvSpPr>
          <p:nvPr>
            <p:ph type="body" idx="8"/>
          </p:nvPr>
        </p:nvSpPr>
        <p:spPr>
          <a:xfrm>
            <a:off x="8836157" y="3200846"/>
            <a:ext cx="2441400" cy="8403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9"/>
          </p:nvPr>
        </p:nvSpPr>
        <p:spPr>
          <a:xfrm>
            <a:off x="914405" y="4212305"/>
            <a:ext cx="2441400" cy="1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body" idx="13"/>
          </p:nvPr>
        </p:nvSpPr>
        <p:spPr>
          <a:xfrm>
            <a:off x="3554989" y="4212305"/>
            <a:ext cx="2441400" cy="1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body" idx="14"/>
          </p:nvPr>
        </p:nvSpPr>
        <p:spPr>
          <a:xfrm>
            <a:off x="6195573" y="4212305"/>
            <a:ext cx="2441400" cy="1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body" idx="15"/>
          </p:nvPr>
        </p:nvSpPr>
        <p:spPr>
          <a:xfrm>
            <a:off x="8836157" y="4212305"/>
            <a:ext cx="2441400" cy="1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Bar Text Subtitle">
  <p:cSld name="4 Bar Text Subtitle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8" name="Shape 448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24384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pic" idx="3"/>
          </p:nvPr>
        </p:nvSpPr>
        <p:spPr>
          <a:xfrm>
            <a:off x="3556000" y="1397000"/>
            <a:ext cx="24384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0" name="Shape 450"/>
          <p:cNvSpPr>
            <a:spLocks noGrp="1"/>
          </p:cNvSpPr>
          <p:nvPr>
            <p:ph type="pic" idx="4"/>
          </p:nvPr>
        </p:nvSpPr>
        <p:spPr>
          <a:xfrm>
            <a:off x="6197600" y="1397000"/>
            <a:ext cx="24384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1" name="Shape 451"/>
          <p:cNvSpPr>
            <a:spLocks noGrp="1"/>
          </p:cNvSpPr>
          <p:nvPr>
            <p:ph type="pic" idx="5"/>
          </p:nvPr>
        </p:nvSpPr>
        <p:spPr>
          <a:xfrm>
            <a:off x="8839200" y="1397000"/>
            <a:ext cx="24384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914405" y="3200846"/>
            <a:ext cx="2441400" cy="840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body" idx="6"/>
          </p:nvPr>
        </p:nvSpPr>
        <p:spPr>
          <a:xfrm>
            <a:off x="3554989" y="3200846"/>
            <a:ext cx="2441400" cy="8403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body" idx="7"/>
          </p:nvPr>
        </p:nvSpPr>
        <p:spPr>
          <a:xfrm>
            <a:off x="6195573" y="3200846"/>
            <a:ext cx="2441400" cy="84030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body" idx="8"/>
          </p:nvPr>
        </p:nvSpPr>
        <p:spPr>
          <a:xfrm>
            <a:off x="8836157" y="3200846"/>
            <a:ext cx="2441400" cy="8403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body" idx="9"/>
          </p:nvPr>
        </p:nvSpPr>
        <p:spPr>
          <a:xfrm>
            <a:off x="914405" y="4212305"/>
            <a:ext cx="2441400" cy="1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body" idx="13"/>
          </p:nvPr>
        </p:nvSpPr>
        <p:spPr>
          <a:xfrm>
            <a:off x="3554989" y="4212305"/>
            <a:ext cx="2441400" cy="1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body" idx="14"/>
          </p:nvPr>
        </p:nvSpPr>
        <p:spPr>
          <a:xfrm>
            <a:off x="6195573" y="4212305"/>
            <a:ext cx="2441400" cy="1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body" idx="15"/>
          </p:nvPr>
        </p:nvSpPr>
        <p:spPr>
          <a:xfrm>
            <a:off x="8836157" y="4212305"/>
            <a:ext cx="2441400" cy="1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body" idx="16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ar Text Subtitle">
  <p:cSld name="Three Bar Text Subtitle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Shape 464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33285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65" name="Shape 465"/>
          <p:cNvSpPr>
            <a:spLocks noGrp="1"/>
          </p:cNvSpPr>
          <p:nvPr>
            <p:ph type="pic" idx="3"/>
          </p:nvPr>
        </p:nvSpPr>
        <p:spPr>
          <a:xfrm>
            <a:off x="4431792" y="1397000"/>
            <a:ext cx="33285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66" name="Shape 466"/>
          <p:cNvSpPr>
            <a:spLocks noGrp="1"/>
          </p:cNvSpPr>
          <p:nvPr>
            <p:ph type="pic" idx="4"/>
          </p:nvPr>
        </p:nvSpPr>
        <p:spPr>
          <a:xfrm>
            <a:off x="7949183" y="1397000"/>
            <a:ext cx="33285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914400" y="3431671"/>
            <a:ext cx="3328500" cy="609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5"/>
          </p:nvPr>
        </p:nvSpPr>
        <p:spPr>
          <a:xfrm>
            <a:off x="4431792" y="3431671"/>
            <a:ext cx="3328500" cy="6093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body" idx="6"/>
          </p:nvPr>
        </p:nvSpPr>
        <p:spPr>
          <a:xfrm>
            <a:off x="7949183" y="3431671"/>
            <a:ext cx="3328500" cy="6093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body" idx="7"/>
          </p:nvPr>
        </p:nvSpPr>
        <p:spPr>
          <a:xfrm>
            <a:off x="914400" y="4212312"/>
            <a:ext cx="33285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body" idx="8"/>
          </p:nvPr>
        </p:nvSpPr>
        <p:spPr>
          <a:xfrm>
            <a:off x="4431792" y="4212312"/>
            <a:ext cx="33285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body" idx="9"/>
          </p:nvPr>
        </p:nvSpPr>
        <p:spPr>
          <a:xfrm>
            <a:off x="7949183" y="4212312"/>
            <a:ext cx="33285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73" name="Shape 473"/>
          <p:cNvSpPr txBox="1">
            <a:spLocks noGrp="1"/>
          </p:cNvSpPr>
          <p:nvPr>
            <p:ph type="body" idx="13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ar Text">
  <p:cSld name="Three Bar Text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Shape 477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33285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78" name="Shape 478"/>
          <p:cNvSpPr>
            <a:spLocks noGrp="1"/>
          </p:cNvSpPr>
          <p:nvPr>
            <p:ph type="pic" idx="3"/>
          </p:nvPr>
        </p:nvSpPr>
        <p:spPr>
          <a:xfrm>
            <a:off x="4431792" y="1397000"/>
            <a:ext cx="33285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79" name="Shape 479"/>
          <p:cNvSpPr>
            <a:spLocks noGrp="1"/>
          </p:cNvSpPr>
          <p:nvPr>
            <p:ph type="pic" idx="4"/>
          </p:nvPr>
        </p:nvSpPr>
        <p:spPr>
          <a:xfrm>
            <a:off x="7949183" y="1397000"/>
            <a:ext cx="33285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914400" y="3431671"/>
            <a:ext cx="3328500" cy="609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body" idx="5"/>
          </p:nvPr>
        </p:nvSpPr>
        <p:spPr>
          <a:xfrm>
            <a:off x="4431792" y="3431671"/>
            <a:ext cx="3328500" cy="6093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body" idx="6"/>
          </p:nvPr>
        </p:nvSpPr>
        <p:spPr>
          <a:xfrm>
            <a:off x="7949183" y="3431671"/>
            <a:ext cx="3328500" cy="6093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3" name="Shape 483"/>
          <p:cNvSpPr txBox="1">
            <a:spLocks noGrp="1"/>
          </p:cNvSpPr>
          <p:nvPr>
            <p:ph type="body" idx="7"/>
          </p:nvPr>
        </p:nvSpPr>
        <p:spPr>
          <a:xfrm>
            <a:off x="914400" y="4212312"/>
            <a:ext cx="33285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4" name="Shape 484"/>
          <p:cNvSpPr txBox="1">
            <a:spLocks noGrp="1"/>
          </p:cNvSpPr>
          <p:nvPr>
            <p:ph type="body" idx="8"/>
          </p:nvPr>
        </p:nvSpPr>
        <p:spPr>
          <a:xfrm>
            <a:off x="4431792" y="4212312"/>
            <a:ext cx="33285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body" idx="9"/>
          </p:nvPr>
        </p:nvSpPr>
        <p:spPr>
          <a:xfrm>
            <a:off x="7949183" y="4212312"/>
            <a:ext cx="33285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ar Text">
  <p:cSld name="Two Bar 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Shape 489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50856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pic" idx="3"/>
          </p:nvPr>
        </p:nvSpPr>
        <p:spPr>
          <a:xfrm>
            <a:off x="6192012" y="1397000"/>
            <a:ext cx="50856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914400" y="3431671"/>
            <a:ext cx="5084100" cy="609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92" name="Shape 492"/>
          <p:cNvSpPr txBox="1">
            <a:spLocks noGrp="1"/>
          </p:cNvSpPr>
          <p:nvPr>
            <p:ph type="body" idx="4"/>
          </p:nvPr>
        </p:nvSpPr>
        <p:spPr>
          <a:xfrm>
            <a:off x="6193535" y="3431671"/>
            <a:ext cx="5084100" cy="6093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93" name="Shape 493"/>
          <p:cNvSpPr txBox="1">
            <a:spLocks noGrp="1"/>
          </p:cNvSpPr>
          <p:nvPr>
            <p:ph type="body" idx="5"/>
          </p:nvPr>
        </p:nvSpPr>
        <p:spPr>
          <a:xfrm>
            <a:off x="914400" y="4212312"/>
            <a:ext cx="50841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body" idx="6"/>
          </p:nvPr>
        </p:nvSpPr>
        <p:spPr>
          <a:xfrm>
            <a:off x="6193535" y="4212312"/>
            <a:ext cx="50841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95" name="Shape 49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ar Text Subtitle">
  <p:cSld name="Two Bar Text Subtitle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8" name="Shape 498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50856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99" name="Shape 499"/>
          <p:cNvSpPr>
            <a:spLocks noGrp="1"/>
          </p:cNvSpPr>
          <p:nvPr>
            <p:ph type="pic" idx="3"/>
          </p:nvPr>
        </p:nvSpPr>
        <p:spPr>
          <a:xfrm>
            <a:off x="6192012" y="1397000"/>
            <a:ext cx="5085600" cy="2644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914400" y="3431671"/>
            <a:ext cx="5084100" cy="6093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01" name="Shape 501"/>
          <p:cNvSpPr txBox="1">
            <a:spLocks noGrp="1"/>
          </p:cNvSpPr>
          <p:nvPr>
            <p:ph type="body" idx="4"/>
          </p:nvPr>
        </p:nvSpPr>
        <p:spPr>
          <a:xfrm>
            <a:off x="6193535" y="3431671"/>
            <a:ext cx="5084100" cy="6093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body" idx="5"/>
          </p:nvPr>
        </p:nvSpPr>
        <p:spPr>
          <a:xfrm>
            <a:off x="914400" y="4212312"/>
            <a:ext cx="50841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body" idx="6"/>
          </p:nvPr>
        </p:nvSpPr>
        <p:spPr>
          <a:xfrm>
            <a:off x="6193535" y="4212312"/>
            <a:ext cx="5084100" cy="17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1"/>
              </a:buClr>
              <a:buSzPts val="1575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•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–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92290" algn="l" rtl="0">
              <a:lnSpc>
                <a:spcPct val="10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03"/>
              <a:buFont typeface="Arial"/>
              <a:buChar char="»"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04" name="Shape 504"/>
          <p:cNvSpPr txBox="1">
            <a:spLocks noGrp="1"/>
          </p:cNvSpPr>
          <p:nvPr>
            <p:ph type="body" idx="7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team">
  <p:cSld name="12 team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Shape 508"/>
          <p:cNvSpPr>
            <a:spLocks noGrp="1"/>
          </p:cNvSpPr>
          <p:nvPr>
            <p:ph type="pic" idx="2"/>
          </p:nvPr>
        </p:nvSpPr>
        <p:spPr>
          <a:xfrm>
            <a:off x="575390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1637917" y="1639796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0" name="Shape 510"/>
          <p:cNvSpPr>
            <a:spLocks noGrp="1"/>
          </p:cNvSpPr>
          <p:nvPr>
            <p:ph type="pic" idx="3"/>
          </p:nvPr>
        </p:nvSpPr>
        <p:spPr>
          <a:xfrm>
            <a:off x="3483715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body" idx="4"/>
          </p:nvPr>
        </p:nvSpPr>
        <p:spPr>
          <a:xfrm>
            <a:off x="4546237" y="1639796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2" name="Shape 512"/>
          <p:cNvSpPr>
            <a:spLocks noGrp="1"/>
          </p:cNvSpPr>
          <p:nvPr>
            <p:ph type="pic" idx="5"/>
          </p:nvPr>
        </p:nvSpPr>
        <p:spPr>
          <a:xfrm>
            <a:off x="6392036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body" idx="6"/>
          </p:nvPr>
        </p:nvSpPr>
        <p:spPr>
          <a:xfrm>
            <a:off x="7454561" y="1639796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4" name="Shape 514"/>
          <p:cNvSpPr>
            <a:spLocks noGrp="1"/>
          </p:cNvSpPr>
          <p:nvPr>
            <p:ph type="pic" idx="7"/>
          </p:nvPr>
        </p:nvSpPr>
        <p:spPr>
          <a:xfrm>
            <a:off x="9300361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body" idx="8"/>
          </p:nvPr>
        </p:nvSpPr>
        <p:spPr>
          <a:xfrm>
            <a:off x="10362885" y="1639796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6" name="Shape 516"/>
          <p:cNvSpPr>
            <a:spLocks noGrp="1"/>
          </p:cNvSpPr>
          <p:nvPr>
            <p:ph type="pic" idx="9"/>
          </p:nvPr>
        </p:nvSpPr>
        <p:spPr>
          <a:xfrm>
            <a:off x="575390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body" idx="13"/>
          </p:nvPr>
        </p:nvSpPr>
        <p:spPr>
          <a:xfrm>
            <a:off x="1637917" y="3153551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8" name="Shape 518"/>
          <p:cNvSpPr>
            <a:spLocks noGrp="1"/>
          </p:cNvSpPr>
          <p:nvPr>
            <p:ph type="pic" idx="14"/>
          </p:nvPr>
        </p:nvSpPr>
        <p:spPr>
          <a:xfrm>
            <a:off x="3483715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body" idx="15"/>
          </p:nvPr>
        </p:nvSpPr>
        <p:spPr>
          <a:xfrm>
            <a:off x="4546237" y="3153551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0" name="Shape 520"/>
          <p:cNvSpPr>
            <a:spLocks noGrp="1"/>
          </p:cNvSpPr>
          <p:nvPr>
            <p:ph type="pic" idx="16"/>
          </p:nvPr>
        </p:nvSpPr>
        <p:spPr>
          <a:xfrm>
            <a:off x="6392036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body" idx="17"/>
          </p:nvPr>
        </p:nvSpPr>
        <p:spPr>
          <a:xfrm>
            <a:off x="7454561" y="3153551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pic" idx="18"/>
          </p:nvPr>
        </p:nvSpPr>
        <p:spPr>
          <a:xfrm>
            <a:off x="9300361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3" name="Shape 523"/>
          <p:cNvSpPr txBox="1">
            <a:spLocks noGrp="1"/>
          </p:cNvSpPr>
          <p:nvPr>
            <p:ph type="body" idx="19"/>
          </p:nvPr>
        </p:nvSpPr>
        <p:spPr>
          <a:xfrm>
            <a:off x="10362885" y="3153551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4" name="Shape 524"/>
          <p:cNvSpPr>
            <a:spLocks noGrp="1"/>
          </p:cNvSpPr>
          <p:nvPr>
            <p:ph type="pic" idx="20"/>
          </p:nvPr>
        </p:nvSpPr>
        <p:spPr>
          <a:xfrm>
            <a:off x="575390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body" idx="21"/>
          </p:nvPr>
        </p:nvSpPr>
        <p:spPr>
          <a:xfrm>
            <a:off x="1637917" y="4667310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6" name="Shape 526"/>
          <p:cNvSpPr>
            <a:spLocks noGrp="1"/>
          </p:cNvSpPr>
          <p:nvPr>
            <p:ph type="pic" idx="22"/>
          </p:nvPr>
        </p:nvSpPr>
        <p:spPr>
          <a:xfrm>
            <a:off x="3483715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7" name="Shape 527"/>
          <p:cNvSpPr txBox="1">
            <a:spLocks noGrp="1"/>
          </p:cNvSpPr>
          <p:nvPr>
            <p:ph type="body" idx="23"/>
          </p:nvPr>
        </p:nvSpPr>
        <p:spPr>
          <a:xfrm>
            <a:off x="4546237" y="4667310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8" name="Shape 528"/>
          <p:cNvSpPr>
            <a:spLocks noGrp="1"/>
          </p:cNvSpPr>
          <p:nvPr>
            <p:ph type="pic" idx="24"/>
          </p:nvPr>
        </p:nvSpPr>
        <p:spPr>
          <a:xfrm>
            <a:off x="6392036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9" name="Shape 529"/>
          <p:cNvSpPr txBox="1">
            <a:spLocks noGrp="1"/>
          </p:cNvSpPr>
          <p:nvPr>
            <p:ph type="body" idx="25"/>
          </p:nvPr>
        </p:nvSpPr>
        <p:spPr>
          <a:xfrm>
            <a:off x="7454561" y="4667310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0" name="Shape 530"/>
          <p:cNvSpPr>
            <a:spLocks noGrp="1"/>
          </p:cNvSpPr>
          <p:nvPr>
            <p:ph type="pic" idx="26"/>
          </p:nvPr>
        </p:nvSpPr>
        <p:spPr>
          <a:xfrm>
            <a:off x="9300361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1" name="Shape 531"/>
          <p:cNvSpPr txBox="1">
            <a:spLocks noGrp="1"/>
          </p:cNvSpPr>
          <p:nvPr>
            <p:ph type="body" idx="27"/>
          </p:nvPr>
        </p:nvSpPr>
        <p:spPr>
          <a:xfrm>
            <a:off x="10362885" y="4667310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2" name="Shape 53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team subtitle">
  <p:cSld name="12 team subtitle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5" name="Shape 535"/>
          <p:cNvSpPr>
            <a:spLocks noGrp="1"/>
          </p:cNvSpPr>
          <p:nvPr>
            <p:ph type="pic" idx="2"/>
          </p:nvPr>
        </p:nvSpPr>
        <p:spPr>
          <a:xfrm>
            <a:off x="575390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1637917" y="1639796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7" name="Shape 537"/>
          <p:cNvSpPr>
            <a:spLocks noGrp="1"/>
          </p:cNvSpPr>
          <p:nvPr>
            <p:ph type="pic" idx="3"/>
          </p:nvPr>
        </p:nvSpPr>
        <p:spPr>
          <a:xfrm>
            <a:off x="3483715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8" name="Shape 538"/>
          <p:cNvSpPr txBox="1">
            <a:spLocks noGrp="1"/>
          </p:cNvSpPr>
          <p:nvPr>
            <p:ph type="body" idx="4"/>
          </p:nvPr>
        </p:nvSpPr>
        <p:spPr>
          <a:xfrm>
            <a:off x="4546237" y="1639796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pic" idx="5"/>
          </p:nvPr>
        </p:nvSpPr>
        <p:spPr>
          <a:xfrm>
            <a:off x="6392036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0" name="Shape 540"/>
          <p:cNvSpPr txBox="1">
            <a:spLocks noGrp="1"/>
          </p:cNvSpPr>
          <p:nvPr>
            <p:ph type="body" idx="6"/>
          </p:nvPr>
        </p:nvSpPr>
        <p:spPr>
          <a:xfrm>
            <a:off x="7454561" y="1639796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1" name="Shape 541"/>
          <p:cNvSpPr>
            <a:spLocks noGrp="1"/>
          </p:cNvSpPr>
          <p:nvPr>
            <p:ph type="pic" idx="7"/>
          </p:nvPr>
        </p:nvSpPr>
        <p:spPr>
          <a:xfrm>
            <a:off x="9300361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2" name="Shape 542"/>
          <p:cNvSpPr txBox="1">
            <a:spLocks noGrp="1"/>
          </p:cNvSpPr>
          <p:nvPr>
            <p:ph type="body" idx="8"/>
          </p:nvPr>
        </p:nvSpPr>
        <p:spPr>
          <a:xfrm>
            <a:off x="10362885" y="1639796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3" name="Shape 543"/>
          <p:cNvSpPr>
            <a:spLocks noGrp="1"/>
          </p:cNvSpPr>
          <p:nvPr>
            <p:ph type="pic" idx="9"/>
          </p:nvPr>
        </p:nvSpPr>
        <p:spPr>
          <a:xfrm>
            <a:off x="575390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4" name="Shape 544"/>
          <p:cNvSpPr txBox="1">
            <a:spLocks noGrp="1"/>
          </p:cNvSpPr>
          <p:nvPr>
            <p:ph type="body" idx="13"/>
          </p:nvPr>
        </p:nvSpPr>
        <p:spPr>
          <a:xfrm>
            <a:off x="1637917" y="3153551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5" name="Shape 545"/>
          <p:cNvSpPr>
            <a:spLocks noGrp="1"/>
          </p:cNvSpPr>
          <p:nvPr>
            <p:ph type="pic" idx="14"/>
          </p:nvPr>
        </p:nvSpPr>
        <p:spPr>
          <a:xfrm>
            <a:off x="3483715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body" idx="15"/>
          </p:nvPr>
        </p:nvSpPr>
        <p:spPr>
          <a:xfrm>
            <a:off x="4546237" y="3153551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7" name="Shape 547"/>
          <p:cNvSpPr>
            <a:spLocks noGrp="1"/>
          </p:cNvSpPr>
          <p:nvPr>
            <p:ph type="pic" idx="16"/>
          </p:nvPr>
        </p:nvSpPr>
        <p:spPr>
          <a:xfrm>
            <a:off x="6392036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8" name="Shape 548"/>
          <p:cNvSpPr txBox="1">
            <a:spLocks noGrp="1"/>
          </p:cNvSpPr>
          <p:nvPr>
            <p:ph type="body" idx="17"/>
          </p:nvPr>
        </p:nvSpPr>
        <p:spPr>
          <a:xfrm>
            <a:off x="7454561" y="3153551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49" name="Shape 549"/>
          <p:cNvSpPr>
            <a:spLocks noGrp="1"/>
          </p:cNvSpPr>
          <p:nvPr>
            <p:ph type="pic" idx="18"/>
          </p:nvPr>
        </p:nvSpPr>
        <p:spPr>
          <a:xfrm>
            <a:off x="9300361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50" name="Shape 550"/>
          <p:cNvSpPr txBox="1">
            <a:spLocks noGrp="1"/>
          </p:cNvSpPr>
          <p:nvPr>
            <p:ph type="body" idx="19"/>
          </p:nvPr>
        </p:nvSpPr>
        <p:spPr>
          <a:xfrm>
            <a:off x="10362885" y="3153551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51" name="Shape 551"/>
          <p:cNvSpPr>
            <a:spLocks noGrp="1"/>
          </p:cNvSpPr>
          <p:nvPr>
            <p:ph type="pic" idx="20"/>
          </p:nvPr>
        </p:nvSpPr>
        <p:spPr>
          <a:xfrm>
            <a:off x="575390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52" name="Shape 552"/>
          <p:cNvSpPr txBox="1">
            <a:spLocks noGrp="1"/>
          </p:cNvSpPr>
          <p:nvPr>
            <p:ph type="body" idx="21"/>
          </p:nvPr>
        </p:nvSpPr>
        <p:spPr>
          <a:xfrm>
            <a:off x="1637917" y="4667310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53" name="Shape 553"/>
          <p:cNvSpPr>
            <a:spLocks noGrp="1"/>
          </p:cNvSpPr>
          <p:nvPr>
            <p:ph type="pic" idx="22"/>
          </p:nvPr>
        </p:nvSpPr>
        <p:spPr>
          <a:xfrm>
            <a:off x="3483715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54" name="Shape 554"/>
          <p:cNvSpPr txBox="1">
            <a:spLocks noGrp="1"/>
          </p:cNvSpPr>
          <p:nvPr>
            <p:ph type="body" idx="23"/>
          </p:nvPr>
        </p:nvSpPr>
        <p:spPr>
          <a:xfrm>
            <a:off x="4546237" y="4667310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55" name="Shape 555"/>
          <p:cNvSpPr>
            <a:spLocks noGrp="1"/>
          </p:cNvSpPr>
          <p:nvPr>
            <p:ph type="pic" idx="24"/>
          </p:nvPr>
        </p:nvSpPr>
        <p:spPr>
          <a:xfrm>
            <a:off x="6392036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56" name="Shape 556"/>
          <p:cNvSpPr txBox="1">
            <a:spLocks noGrp="1"/>
          </p:cNvSpPr>
          <p:nvPr>
            <p:ph type="body" idx="25"/>
          </p:nvPr>
        </p:nvSpPr>
        <p:spPr>
          <a:xfrm>
            <a:off x="7454561" y="4667310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pic" idx="26"/>
          </p:nvPr>
        </p:nvSpPr>
        <p:spPr>
          <a:xfrm>
            <a:off x="9300361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58" name="Shape 558"/>
          <p:cNvSpPr txBox="1">
            <a:spLocks noGrp="1"/>
          </p:cNvSpPr>
          <p:nvPr>
            <p:ph type="body" idx="27"/>
          </p:nvPr>
        </p:nvSpPr>
        <p:spPr>
          <a:xfrm>
            <a:off x="10362885" y="4667310"/>
            <a:ext cx="13791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59" name="Shape 559"/>
          <p:cNvSpPr txBox="1">
            <a:spLocks noGrp="1"/>
          </p:cNvSpPr>
          <p:nvPr>
            <p:ph type="body" idx="28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60" name="Shape 56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Team Subtitle">
  <p:cSld name="9 Team Subtitle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3" name="Shape 563"/>
          <p:cNvSpPr>
            <a:spLocks noGrp="1"/>
          </p:cNvSpPr>
          <p:nvPr>
            <p:ph type="pic" idx="2"/>
          </p:nvPr>
        </p:nvSpPr>
        <p:spPr>
          <a:xfrm>
            <a:off x="575390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1637916" y="1639796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65" name="Shape 565"/>
          <p:cNvSpPr>
            <a:spLocks noGrp="1"/>
          </p:cNvSpPr>
          <p:nvPr>
            <p:ph type="pic" idx="3"/>
          </p:nvPr>
        </p:nvSpPr>
        <p:spPr>
          <a:xfrm>
            <a:off x="4360329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66" name="Shape 566"/>
          <p:cNvSpPr txBox="1">
            <a:spLocks noGrp="1"/>
          </p:cNvSpPr>
          <p:nvPr>
            <p:ph type="body" idx="4"/>
          </p:nvPr>
        </p:nvSpPr>
        <p:spPr>
          <a:xfrm>
            <a:off x="5426633" y="1639796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67" name="Shape 567"/>
          <p:cNvSpPr>
            <a:spLocks noGrp="1"/>
          </p:cNvSpPr>
          <p:nvPr>
            <p:ph type="pic" idx="5"/>
          </p:nvPr>
        </p:nvSpPr>
        <p:spPr>
          <a:xfrm>
            <a:off x="8145266" y="1639789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68" name="Shape 568"/>
          <p:cNvSpPr txBox="1">
            <a:spLocks noGrp="1"/>
          </p:cNvSpPr>
          <p:nvPr>
            <p:ph type="body" idx="6"/>
          </p:nvPr>
        </p:nvSpPr>
        <p:spPr>
          <a:xfrm>
            <a:off x="9215348" y="1639796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69" name="Shape 569"/>
          <p:cNvSpPr>
            <a:spLocks noGrp="1"/>
          </p:cNvSpPr>
          <p:nvPr>
            <p:ph type="pic" idx="7"/>
          </p:nvPr>
        </p:nvSpPr>
        <p:spPr>
          <a:xfrm>
            <a:off x="575390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0" name="Shape 570"/>
          <p:cNvSpPr txBox="1">
            <a:spLocks noGrp="1"/>
          </p:cNvSpPr>
          <p:nvPr>
            <p:ph type="body" idx="8"/>
          </p:nvPr>
        </p:nvSpPr>
        <p:spPr>
          <a:xfrm>
            <a:off x="1637916" y="3153551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pic" idx="9"/>
          </p:nvPr>
        </p:nvSpPr>
        <p:spPr>
          <a:xfrm>
            <a:off x="4360329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2" name="Shape 572"/>
          <p:cNvSpPr txBox="1">
            <a:spLocks noGrp="1"/>
          </p:cNvSpPr>
          <p:nvPr>
            <p:ph type="body" idx="13"/>
          </p:nvPr>
        </p:nvSpPr>
        <p:spPr>
          <a:xfrm>
            <a:off x="5426633" y="3153551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3" name="Shape 573"/>
          <p:cNvSpPr>
            <a:spLocks noGrp="1"/>
          </p:cNvSpPr>
          <p:nvPr>
            <p:ph type="pic" idx="14"/>
          </p:nvPr>
        </p:nvSpPr>
        <p:spPr>
          <a:xfrm>
            <a:off x="8145266" y="3153547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4" name="Shape 574"/>
          <p:cNvSpPr txBox="1">
            <a:spLocks noGrp="1"/>
          </p:cNvSpPr>
          <p:nvPr>
            <p:ph type="body" idx="15"/>
          </p:nvPr>
        </p:nvSpPr>
        <p:spPr>
          <a:xfrm>
            <a:off x="9215348" y="3153551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5" name="Shape 575"/>
          <p:cNvSpPr>
            <a:spLocks noGrp="1"/>
          </p:cNvSpPr>
          <p:nvPr>
            <p:ph type="pic" idx="16"/>
          </p:nvPr>
        </p:nvSpPr>
        <p:spPr>
          <a:xfrm>
            <a:off x="575390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body" idx="17"/>
          </p:nvPr>
        </p:nvSpPr>
        <p:spPr>
          <a:xfrm>
            <a:off x="1637916" y="4667310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7" name="Shape 577"/>
          <p:cNvSpPr>
            <a:spLocks noGrp="1"/>
          </p:cNvSpPr>
          <p:nvPr>
            <p:ph type="pic" idx="18"/>
          </p:nvPr>
        </p:nvSpPr>
        <p:spPr>
          <a:xfrm>
            <a:off x="4360329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8" name="Shape 578"/>
          <p:cNvSpPr txBox="1">
            <a:spLocks noGrp="1"/>
          </p:cNvSpPr>
          <p:nvPr>
            <p:ph type="body" idx="19"/>
          </p:nvPr>
        </p:nvSpPr>
        <p:spPr>
          <a:xfrm>
            <a:off x="5426633" y="4667310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9" name="Shape 579"/>
          <p:cNvSpPr>
            <a:spLocks noGrp="1"/>
          </p:cNvSpPr>
          <p:nvPr>
            <p:ph type="pic" idx="20"/>
          </p:nvPr>
        </p:nvSpPr>
        <p:spPr>
          <a:xfrm>
            <a:off x="8145266" y="4667303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80" name="Shape 580"/>
          <p:cNvSpPr txBox="1">
            <a:spLocks noGrp="1"/>
          </p:cNvSpPr>
          <p:nvPr>
            <p:ph type="body" idx="21"/>
          </p:nvPr>
        </p:nvSpPr>
        <p:spPr>
          <a:xfrm>
            <a:off x="9215348" y="4667310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81" name="Shape 581"/>
          <p:cNvSpPr txBox="1">
            <a:spLocks noGrp="1"/>
          </p:cNvSpPr>
          <p:nvPr>
            <p:ph type="body" idx="22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82" name="Shape 58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Team ">
  <p:cSld name="9 Team 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5" name="Shape 585"/>
          <p:cNvSpPr>
            <a:spLocks noGrp="1"/>
          </p:cNvSpPr>
          <p:nvPr>
            <p:ph type="pic" idx="2"/>
          </p:nvPr>
        </p:nvSpPr>
        <p:spPr>
          <a:xfrm>
            <a:off x="575390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1637916" y="1639796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87" name="Shape 587"/>
          <p:cNvSpPr>
            <a:spLocks noGrp="1"/>
          </p:cNvSpPr>
          <p:nvPr>
            <p:ph type="pic" idx="3"/>
          </p:nvPr>
        </p:nvSpPr>
        <p:spPr>
          <a:xfrm>
            <a:off x="4360329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88" name="Shape 588"/>
          <p:cNvSpPr txBox="1">
            <a:spLocks noGrp="1"/>
          </p:cNvSpPr>
          <p:nvPr>
            <p:ph type="body" idx="4"/>
          </p:nvPr>
        </p:nvSpPr>
        <p:spPr>
          <a:xfrm>
            <a:off x="5426633" y="1639796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89" name="Shape 589"/>
          <p:cNvSpPr>
            <a:spLocks noGrp="1"/>
          </p:cNvSpPr>
          <p:nvPr>
            <p:ph type="pic" idx="5"/>
          </p:nvPr>
        </p:nvSpPr>
        <p:spPr>
          <a:xfrm>
            <a:off x="8145266" y="1639789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0" name="Shape 590"/>
          <p:cNvSpPr txBox="1">
            <a:spLocks noGrp="1"/>
          </p:cNvSpPr>
          <p:nvPr>
            <p:ph type="body" idx="6"/>
          </p:nvPr>
        </p:nvSpPr>
        <p:spPr>
          <a:xfrm>
            <a:off x="9215348" y="1639796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1" name="Shape 591"/>
          <p:cNvSpPr>
            <a:spLocks noGrp="1"/>
          </p:cNvSpPr>
          <p:nvPr>
            <p:ph type="pic" idx="7"/>
          </p:nvPr>
        </p:nvSpPr>
        <p:spPr>
          <a:xfrm>
            <a:off x="575390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2" name="Shape 592"/>
          <p:cNvSpPr txBox="1">
            <a:spLocks noGrp="1"/>
          </p:cNvSpPr>
          <p:nvPr>
            <p:ph type="body" idx="8"/>
          </p:nvPr>
        </p:nvSpPr>
        <p:spPr>
          <a:xfrm>
            <a:off x="1637916" y="3153551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3" name="Shape 593"/>
          <p:cNvSpPr>
            <a:spLocks noGrp="1"/>
          </p:cNvSpPr>
          <p:nvPr>
            <p:ph type="pic" idx="9"/>
          </p:nvPr>
        </p:nvSpPr>
        <p:spPr>
          <a:xfrm>
            <a:off x="4360329" y="3153548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4" name="Shape 594"/>
          <p:cNvSpPr txBox="1">
            <a:spLocks noGrp="1"/>
          </p:cNvSpPr>
          <p:nvPr>
            <p:ph type="body" idx="13"/>
          </p:nvPr>
        </p:nvSpPr>
        <p:spPr>
          <a:xfrm>
            <a:off x="5426633" y="3153551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5" name="Shape 595"/>
          <p:cNvSpPr>
            <a:spLocks noGrp="1"/>
          </p:cNvSpPr>
          <p:nvPr>
            <p:ph type="pic" idx="14"/>
          </p:nvPr>
        </p:nvSpPr>
        <p:spPr>
          <a:xfrm>
            <a:off x="8145266" y="3153547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6" name="Shape 596"/>
          <p:cNvSpPr txBox="1">
            <a:spLocks noGrp="1"/>
          </p:cNvSpPr>
          <p:nvPr>
            <p:ph type="body" idx="15"/>
          </p:nvPr>
        </p:nvSpPr>
        <p:spPr>
          <a:xfrm>
            <a:off x="9215348" y="3153551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7" name="Shape 597"/>
          <p:cNvSpPr>
            <a:spLocks noGrp="1"/>
          </p:cNvSpPr>
          <p:nvPr>
            <p:ph type="pic" idx="16"/>
          </p:nvPr>
        </p:nvSpPr>
        <p:spPr>
          <a:xfrm>
            <a:off x="575390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8" name="Shape 598"/>
          <p:cNvSpPr txBox="1">
            <a:spLocks noGrp="1"/>
          </p:cNvSpPr>
          <p:nvPr>
            <p:ph type="body" idx="17"/>
          </p:nvPr>
        </p:nvSpPr>
        <p:spPr>
          <a:xfrm>
            <a:off x="1637916" y="4667310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9" name="Shape 599"/>
          <p:cNvSpPr>
            <a:spLocks noGrp="1"/>
          </p:cNvSpPr>
          <p:nvPr>
            <p:ph type="pic" idx="18"/>
          </p:nvPr>
        </p:nvSpPr>
        <p:spPr>
          <a:xfrm>
            <a:off x="4360329" y="4667305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00" name="Shape 600"/>
          <p:cNvSpPr txBox="1">
            <a:spLocks noGrp="1"/>
          </p:cNvSpPr>
          <p:nvPr>
            <p:ph type="body" idx="19"/>
          </p:nvPr>
        </p:nvSpPr>
        <p:spPr>
          <a:xfrm>
            <a:off x="5426633" y="4667310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01" name="Shape 601"/>
          <p:cNvSpPr>
            <a:spLocks noGrp="1"/>
          </p:cNvSpPr>
          <p:nvPr>
            <p:ph type="pic" idx="20"/>
          </p:nvPr>
        </p:nvSpPr>
        <p:spPr>
          <a:xfrm>
            <a:off x="8145266" y="4667303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02" name="Shape 602"/>
          <p:cNvSpPr txBox="1">
            <a:spLocks noGrp="1"/>
          </p:cNvSpPr>
          <p:nvPr>
            <p:ph type="body" idx="21"/>
          </p:nvPr>
        </p:nvSpPr>
        <p:spPr>
          <a:xfrm>
            <a:off x="9215348" y="4667310"/>
            <a:ext cx="23145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03" name="Shape 60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Team Subtitle">
  <p:cSld name="6 Team Subtitle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6" name="Shape 606"/>
          <p:cNvSpPr>
            <a:spLocks noGrp="1"/>
          </p:cNvSpPr>
          <p:nvPr>
            <p:ph type="pic" idx="2"/>
          </p:nvPr>
        </p:nvSpPr>
        <p:spPr>
          <a:xfrm>
            <a:off x="575390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1637916" y="1639796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08" name="Shape 608"/>
          <p:cNvSpPr>
            <a:spLocks noGrp="1"/>
          </p:cNvSpPr>
          <p:nvPr>
            <p:ph type="pic" idx="3"/>
          </p:nvPr>
        </p:nvSpPr>
        <p:spPr>
          <a:xfrm>
            <a:off x="4360329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09" name="Shape 609"/>
          <p:cNvSpPr txBox="1">
            <a:spLocks noGrp="1"/>
          </p:cNvSpPr>
          <p:nvPr>
            <p:ph type="body" idx="4"/>
          </p:nvPr>
        </p:nvSpPr>
        <p:spPr>
          <a:xfrm>
            <a:off x="5426633" y="1639796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10" name="Shape 610"/>
          <p:cNvSpPr>
            <a:spLocks noGrp="1"/>
          </p:cNvSpPr>
          <p:nvPr>
            <p:ph type="pic" idx="5"/>
          </p:nvPr>
        </p:nvSpPr>
        <p:spPr>
          <a:xfrm>
            <a:off x="8145266" y="1639789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11" name="Shape 611"/>
          <p:cNvSpPr txBox="1">
            <a:spLocks noGrp="1"/>
          </p:cNvSpPr>
          <p:nvPr>
            <p:ph type="body" idx="6"/>
          </p:nvPr>
        </p:nvSpPr>
        <p:spPr>
          <a:xfrm>
            <a:off x="9215348" y="1639796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12" name="Shape 612"/>
          <p:cNvSpPr>
            <a:spLocks noGrp="1"/>
          </p:cNvSpPr>
          <p:nvPr>
            <p:ph type="pic" idx="7"/>
          </p:nvPr>
        </p:nvSpPr>
        <p:spPr>
          <a:xfrm>
            <a:off x="575390" y="3886576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13" name="Shape 613"/>
          <p:cNvSpPr txBox="1">
            <a:spLocks noGrp="1"/>
          </p:cNvSpPr>
          <p:nvPr>
            <p:ph type="body" idx="8"/>
          </p:nvPr>
        </p:nvSpPr>
        <p:spPr>
          <a:xfrm>
            <a:off x="1637916" y="3886583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14" name="Shape 614"/>
          <p:cNvSpPr>
            <a:spLocks noGrp="1"/>
          </p:cNvSpPr>
          <p:nvPr>
            <p:ph type="pic" idx="9"/>
          </p:nvPr>
        </p:nvSpPr>
        <p:spPr>
          <a:xfrm>
            <a:off x="4360329" y="3886576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15" name="Shape 615"/>
          <p:cNvSpPr txBox="1">
            <a:spLocks noGrp="1"/>
          </p:cNvSpPr>
          <p:nvPr>
            <p:ph type="body" idx="13"/>
          </p:nvPr>
        </p:nvSpPr>
        <p:spPr>
          <a:xfrm>
            <a:off x="5426633" y="3886583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16" name="Shape 616"/>
          <p:cNvSpPr>
            <a:spLocks noGrp="1"/>
          </p:cNvSpPr>
          <p:nvPr>
            <p:ph type="pic" idx="14"/>
          </p:nvPr>
        </p:nvSpPr>
        <p:spPr>
          <a:xfrm>
            <a:off x="8145266" y="3886576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17" name="Shape 617"/>
          <p:cNvSpPr txBox="1">
            <a:spLocks noGrp="1"/>
          </p:cNvSpPr>
          <p:nvPr>
            <p:ph type="body" idx="15"/>
          </p:nvPr>
        </p:nvSpPr>
        <p:spPr>
          <a:xfrm>
            <a:off x="9215348" y="3886583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18" name="Shape 618"/>
          <p:cNvSpPr txBox="1">
            <a:spLocks noGrp="1"/>
          </p:cNvSpPr>
          <p:nvPr>
            <p:ph type="body" idx="16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Team ">
  <p:cSld name="6 Team 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2" name="Shape 622"/>
          <p:cNvSpPr>
            <a:spLocks noGrp="1"/>
          </p:cNvSpPr>
          <p:nvPr>
            <p:ph type="pic" idx="2"/>
          </p:nvPr>
        </p:nvSpPr>
        <p:spPr>
          <a:xfrm>
            <a:off x="575390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1637916" y="1639796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24" name="Shape 624"/>
          <p:cNvSpPr>
            <a:spLocks noGrp="1"/>
          </p:cNvSpPr>
          <p:nvPr>
            <p:ph type="pic" idx="3"/>
          </p:nvPr>
        </p:nvSpPr>
        <p:spPr>
          <a:xfrm>
            <a:off x="4360329" y="1639790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25" name="Shape 625"/>
          <p:cNvSpPr txBox="1">
            <a:spLocks noGrp="1"/>
          </p:cNvSpPr>
          <p:nvPr>
            <p:ph type="body" idx="4"/>
          </p:nvPr>
        </p:nvSpPr>
        <p:spPr>
          <a:xfrm>
            <a:off x="5426633" y="1639796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26" name="Shape 626"/>
          <p:cNvSpPr>
            <a:spLocks noGrp="1"/>
          </p:cNvSpPr>
          <p:nvPr>
            <p:ph type="pic" idx="5"/>
          </p:nvPr>
        </p:nvSpPr>
        <p:spPr>
          <a:xfrm>
            <a:off x="8145266" y="1639789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27" name="Shape 627"/>
          <p:cNvSpPr txBox="1">
            <a:spLocks noGrp="1"/>
          </p:cNvSpPr>
          <p:nvPr>
            <p:ph type="body" idx="6"/>
          </p:nvPr>
        </p:nvSpPr>
        <p:spPr>
          <a:xfrm>
            <a:off x="9215348" y="1639796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28" name="Shape 628"/>
          <p:cNvSpPr>
            <a:spLocks noGrp="1"/>
          </p:cNvSpPr>
          <p:nvPr>
            <p:ph type="pic" idx="7"/>
          </p:nvPr>
        </p:nvSpPr>
        <p:spPr>
          <a:xfrm>
            <a:off x="575390" y="3886576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29" name="Shape 629"/>
          <p:cNvSpPr txBox="1">
            <a:spLocks noGrp="1"/>
          </p:cNvSpPr>
          <p:nvPr>
            <p:ph type="body" idx="8"/>
          </p:nvPr>
        </p:nvSpPr>
        <p:spPr>
          <a:xfrm>
            <a:off x="1637916" y="3886583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30" name="Shape 630"/>
          <p:cNvSpPr>
            <a:spLocks noGrp="1"/>
          </p:cNvSpPr>
          <p:nvPr>
            <p:ph type="pic" idx="9"/>
          </p:nvPr>
        </p:nvSpPr>
        <p:spPr>
          <a:xfrm>
            <a:off x="4360329" y="3886576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31" name="Shape 631"/>
          <p:cNvSpPr txBox="1">
            <a:spLocks noGrp="1"/>
          </p:cNvSpPr>
          <p:nvPr>
            <p:ph type="body" idx="13"/>
          </p:nvPr>
        </p:nvSpPr>
        <p:spPr>
          <a:xfrm>
            <a:off x="5426633" y="3886583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32" name="Shape 632"/>
          <p:cNvSpPr>
            <a:spLocks noGrp="1"/>
          </p:cNvSpPr>
          <p:nvPr>
            <p:ph type="pic" idx="14"/>
          </p:nvPr>
        </p:nvSpPr>
        <p:spPr>
          <a:xfrm>
            <a:off x="8145266" y="3886576"/>
            <a:ext cx="914400" cy="9144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33" name="Shape 633"/>
          <p:cNvSpPr txBox="1">
            <a:spLocks noGrp="1"/>
          </p:cNvSpPr>
          <p:nvPr>
            <p:ph type="body" idx="15"/>
          </p:nvPr>
        </p:nvSpPr>
        <p:spPr>
          <a:xfrm>
            <a:off x="9215348" y="3886583"/>
            <a:ext cx="23145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34" name="Shape 63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Subtitle">
  <p:cSld name="4 Team Subtitle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7" name="Shape 637"/>
          <p:cNvSpPr>
            <a:spLocks noGrp="1"/>
          </p:cNvSpPr>
          <p:nvPr>
            <p:ph type="pic" idx="2"/>
          </p:nvPr>
        </p:nvSpPr>
        <p:spPr>
          <a:xfrm>
            <a:off x="575390" y="1639797"/>
            <a:ext cx="1534200" cy="1534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2295376" y="1639796"/>
            <a:ext cx="35586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39" name="Shape 639"/>
          <p:cNvSpPr>
            <a:spLocks noGrp="1"/>
          </p:cNvSpPr>
          <p:nvPr>
            <p:ph type="pic" idx="3"/>
          </p:nvPr>
        </p:nvSpPr>
        <p:spPr>
          <a:xfrm>
            <a:off x="6279806" y="1639797"/>
            <a:ext cx="1534200" cy="1534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40" name="Shape 640"/>
          <p:cNvSpPr txBox="1">
            <a:spLocks noGrp="1"/>
          </p:cNvSpPr>
          <p:nvPr>
            <p:ph type="body" idx="4"/>
          </p:nvPr>
        </p:nvSpPr>
        <p:spPr>
          <a:xfrm>
            <a:off x="8003568" y="1639796"/>
            <a:ext cx="35586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41" name="Shape 641"/>
          <p:cNvSpPr>
            <a:spLocks noGrp="1"/>
          </p:cNvSpPr>
          <p:nvPr>
            <p:ph type="pic" idx="5"/>
          </p:nvPr>
        </p:nvSpPr>
        <p:spPr>
          <a:xfrm>
            <a:off x="575390" y="3886583"/>
            <a:ext cx="1534200" cy="1534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42" name="Shape 642"/>
          <p:cNvSpPr txBox="1">
            <a:spLocks noGrp="1"/>
          </p:cNvSpPr>
          <p:nvPr>
            <p:ph type="body" idx="6"/>
          </p:nvPr>
        </p:nvSpPr>
        <p:spPr>
          <a:xfrm>
            <a:off x="2295376" y="3886583"/>
            <a:ext cx="35586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43" name="Shape 643"/>
          <p:cNvSpPr>
            <a:spLocks noGrp="1"/>
          </p:cNvSpPr>
          <p:nvPr>
            <p:ph type="pic" idx="7"/>
          </p:nvPr>
        </p:nvSpPr>
        <p:spPr>
          <a:xfrm>
            <a:off x="6279806" y="3886583"/>
            <a:ext cx="1534200" cy="1534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44" name="Shape 644"/>
          <p:cNvSpPr txBox="1">
            <a:spLocks noGrp="1"/>
          </p:cNvSpPr>
          <p:nvPr>
            <p:ph type="body" idx="8"/>
          </p:nvPr>
        </p:nvSpPr>
        <p:spPr>
          <a:xfrm>
            <a:off x="8003568" y="3886583"/>
            <a:ext cx="35586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body" idx="9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46" name="Shape 64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Team Subtitle">
  <p:cSld name="1_4 Team Subtitle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9" name="Shape 649"/>
          <p:cNvSpPr>
            <a:spLocks noGrp="1"/>
          </p:cNvSpPr>
          <p:nvPr>
            <p:ph type="pic" idx="2"/>
          </p:nvPr>
        </p:nvSpPr>
        <p:spPr>
          <a:xfrm>
            <a:off x="575390" y="1639797"/>
            <a:ext cx="1534200" cy="1534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2295376" y="1639796"/>
            <a:ext cx="35586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1" name="Shape 651"/>
          <p:cNvSpPr>
            <a:spLocks noGrp="1"/>
          </p:cNvSpPr>
          <p:nvPr>
            <p:ph type="pic" idx="3"/>
          </p:nvPr>
        </p:nvSpPr>
        <p:spPr>
          <a:xfrm>
            <a:off x="6279806" y="1639797"/>
            <a:ext cx="1534200" cy="1534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2" name="Shape 652"/>
          <p:cNvSpPr txBox="1">
            <a:spLocks noGrp="1"/>
          </p:cNvSpPr>
          <p:nvPr>
            <p:ph type="body" idx="4"/>
          </p:nvPr>
        </p:nvSpPr>
        <p:spPr>
          <a:xfrm>
            <a:off x="8003568" y="1639796"/>
            <a:ext cx="35586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3" name="Shape 653"/>
          <p:cNvSpPr>
            <a:spLocks noGrp="1"/>
          </p:cNvSpPr>
          <p:nvPr>
            <p:ph type="pic" idx="5"/>
          </p:nvPr>
        </p:nvSpPr>
        <p:spPr>
          <a:xfrm>
            <a:off x="575390" y="3886583"/>
            <a:ext cx="1534200" cy="1534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6"/>
          </p:nvPr>
        </p:nvSpPr>
        <p:spPr>
          <a:xfrm>
            <a:off x="2295376" y="3886583"/>
            <a:ext cx="35586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5" name="Shape 655"/>
          <p:cNvSpPr>
            <a:spLocks noGrp="1"/>
          </p:cNvSpPr>
          <p:nvPr>
            <p:ph type="pic" idx="7"/>
          </p:nvPr>
        </p:nvSpPr>
        <p:spPr>
          <a:xfrm>
            <a:off x="6279806" y="3886583"/>
            <a:ext cx="1534200" cy="1534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body" idx="8"/>
          </p:nvPr>
        </p:nvSpPr>
        <p:spPr>
          <a:xfrm>
            <a:off x="8003568" y="3886583"/>
            <a:ext cx="35586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80000"/>
              </a:lnSpc>
              <a:spcBef>
                <a:spcPts val="211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7" name="Shape 65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Subtitle">
  <p:cSld name="3 Team Subtitle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0" name="Shape 660"/>
          <p:cNvSpPr>
            <a:spLocks noGrp="1"/>
          </p:cNvSpPr>
          <p:nvPr>
            <p:ph type="pic" idx="2"/>
          </p:nvPr>
        </p:nvSpPr>
        <p:spPr>
          <a:xfrm>
            <a:off x="1564227" y="1639797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575393" y="3256999"/>
            <a:ext cx="33768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2" name="Shape 662"/>
          <p:cNvSpPr>
            <a:spLocks noGrp="1"/>
          </p:cNvSpPr>
          <p:nvPr>
            <p:ph type="pic" idx="3"/>
          </p:nvPr>
        </p:nvSpPr>
        <p:spPr>
          <a:xfrm>
            <a:off x="5349163" y="1639797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3" name="Shape 663"/>
          <p:cNvSpPr txBox="1">
            <a:spLocks noGrp="1"/>
          </p:cNvSpPr>
          <p:nvPr>
            <p:ph type="body" idx="4"/>
          </p:nvPr>
        </p:nvSpPr>
        <p:spPr>
          <a:xfrm>
            <a:off x="4360329" y="3256999"/>
            <a:ext cx="33768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4" name="Shape 664"/>
          <p:cNvSpPr>
            <a:spLocks noGrp="1"/>
          </p:cNvSpPr>
          <p:nvPr>
            <p:ph type="pic" idx="5"/>
          </p:nvPr>
        </p:nvSpPr>
        <p:spPr>
          <a:xfrm>
            <a:off x="9134103" y="1639796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5" name="Shape 665"/>
          <p:cNvSpPr txBox="1">
            <a:spLocks noGrp="1"/>
          </p:cNvSpPr>
          <p:nvPr>
            <p:ph type="body" idx="6"/>
          </p:nvPr>
        </p:nvSpPr>
        <p:spPr>
          <a:xfrm>
            <a:off x="8145266" y="3256999"/>
            <a:ext cx="33768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6" name="Shape 666"/>
          <p:cNvSpPr txBox="1">
            <a:spLocks noGrp="1"/>
          </p:cNvSpPr>
          <p:nvPr>
            <p:ph type="body" idx="7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7" name="Shape 66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am 2">
  <p:cSld name="3 Team 2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0" name="Shape 670"/>
          <p:cNvSpPr>
            <a:spLocks noGrp="1"/>
          </p:cNvSpPr>
          <p:nvPr>
            <p:ph type="pic" idx="2"/>
          </p:nvPr>
        </p:nvSpPr>
        <p:spPr>
          <a:xfrm>
            <a:off x="1564227" y="1639797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575393" y="3256999"/>
            <a:ext cx="33768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72" name="Shape 672"/>
          <p:cNvSpPr>
            <a:spLocks noGrp="1"/>
          </p:cNvSpPr>
          <p:nvPr>
            <p:ph type="pic" idx="3"/>
          </p:nvPr>
        </p:nvSpPr>
        <p:spPr>
          <a:xfrm>
            <a:off x="5349163" y="1639797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73" name="Shape 673"/>
          <p:cNvSpPr txBox="1">
            <a:spLocks noGrp="1"/>
          </p:cNvSpPr>
          <p:nvPr>
            <p:ph type="body" idx="4"/>
          </p:nvPr>
        </p:nvSpPr>
        <p:spPr>
          <a:xfrm>
            <a:off x="4360329" y="3256999"/>
            <a:ext cx="33768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74" name="Shape 674"/>
          <p:cNvSpPr>
            <a:spLocks noGrp="1"/>
          </p:cNvSpPr>
          <p:nvPr>
            <p:ph type="pic" idx="5"/>
          </p:nvPr>
        </p:nvSpPr>
        <p:spPr>
          <a:xfrm>
            <a:off x="9134103" y="1639796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75" name="Shape 675"/>
          <p:cNvSpPr txBox="1">
            <a:spLocks noGrp="1"/>
          </p:cNvSpPr>
          <p:nvPr>
            <p:ph type="body" idx="6"/>
          </p:nvPr>
        </p:nvSpPr>
        <p:spPr>
          <a:xfrm>
            <a:off x="8145266" y="3256999"/>
            <a:ext cx="33768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76" name="Shape 67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Subtitle 2">
  <p:cSld name="4 Team Subtitle 2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9" name="Shape 679"/>
          <p:cNvSpPr>
            <a:spLocks noGrp="1"/>
          </p:cNvSpPr>
          <p:nvPr>
            <p:ph type="pic" idx="2"/>
          </p:nvPr>
        </p:nvSpPr>
        <p:spPr>
          <a:xfrm>
            <a:off x="1221603" y="1639797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719257" y="3256999"/>
            <a:ext cx="24039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81" name="Shape 681"/>
          <p:cNvSpPr>
            <a:spLocks noGrp="1"/>
          </p:cNvSpPr>
          <p:nvPr>
            <p:ph type="pic" idx="3"/>
          </p:nvPr>
        </p:nvSpPr>
        <p:spPr>
          <a:xfrm>
            <a:off x="4025467" y="1639797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82" name="Shape 682"/>
          <p:cNvSpPr txBox="1">
            <a:spLocks noGrp="1"/>
          </p:cNvSpPr>
          <p:nvPr>
            <p:ph type="body" idx="4"/>
          </p:nvPr>
        </p:nvSpPr>
        <p:spPr>
          <a:xfrm>
            <a:off x="3523117" y="3256999"/>
            <a:ext cx="24039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83" name="Shape 683"/>
          <p:cNvSpPr>
            <a:spLocks noGrp="1"/>
          </p:cNvSpPr>
          <p:nvPr>
            <p:ph type="pic" idx="5"/>
          </p:nvPr>
        </p:nvSpPr>
        <p:spPr>
          <a:xfrm>
            <a:off x="6829327" y="1639797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84" name="Shape 684"/>
          <p:cNvSpPr txBox="1">
            <a:spLocks noGrp="1"/>
          </p:cNvSpPr>
          <p:nvPr>
            <p:ph type="body" idx="6"/>
          </p:nvPr>
        </p:nvSpPr>
        <p:spPr>
          <a:xfrm>
            <a:off x="6326977" y="3256999"/>
            <a:ext cx="24039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85" name="Shape 685"/>
          <p:cNvSpPr txBox="1">
            <a:spLocks noGrp="1"/>
          </p:cNvSpPr>
          <p:nvPr>
            <p:ph type="body" idx="7"/>
          </p:nvPr>
        </p:nvSpPr>
        <p:spPr>
          <a:xfrm>
            <a:off x="914400" y="933457"/>
            <a:ext cx="103632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1"/>
              <a:buFont typeface="Arial"/>
              <a:buNone/>
              <a:defRPr sz="13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86" name="Shape 686"/>
          <p:cNvSpPr>
            <a:spLocks noGrp="1"/>
          </p:cNvSpPr>
          <p:nvPr>
            <p:ph type="pic" idx="8"/>
          </p:nvPr>
        </p:nvSpPr>
        <p:spPr>
          <a:xfrm>
            <a:off x="9633191" y="1639796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87" name="Shape 687"/>
          <p:cNvSpPr txBox="1">
            <a:spLocks noGrp="1"/>
          </p:cNvSpPr>
          <p:nvPr>
            <p:ph type="body" idx="9"/>
          </p:nvPr>
        </p:nvSpPr>
        <p:spPr>
          <a:xfrm>
            <a:off x="9130841" y="3256999"/>
            <a:ext cx="24039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88" name="Shape 68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am 2">
  <p:cSld name="4 Team 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1" name="Shape 691"/>
          <p:cNvSpPr>
            <a:spLocks noGrp="1"/>
          </p:cNvSpPr>
          <p:nvPr>
            <p:ph type="pic" idx="2"/>
          </p:nvPr>
        </p:nvSpPr>
        <p:spPr>
          <a:xfrm>
            <a:off x="1221603" y="1639797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92" name="Shape 692"/>
          <p:cNvSpPr txBox="1">
            <a:spLocks noGrp="1"/>
          </p:cNvSpPr>
          <p:nvPr>
            <p:ph type="body" idx="1"/>
          </p:nvPr>
        </p:nvSpPr>
        <p:spPr>
          <a:xfrm>
            <a:off x="719257" y="3256999"/>
            <a:ext cx="24039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93" name="Shape 693"/>
          <p:cNvSpPr>
            <a:spLocks noGrp="1"/>
          </p:cNvSpPr>
          <p:nvPr>
            <p:ph type="pic" idx="3"/>
          </p:nvPr>
        </p:nvSpPr>
        <p:spPr>
          <a:xfrm>
            <a:off x="4025467" y="1639797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3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94" name="Shape 694"/>
          <p:cNvSpPr txBox="1">
            <a:spLocks noGrp="1"/>
          </p:cNvSpPr>
          <p:nvPr>
            <p:ph type="body" idx="4"/>
          </p:nvPr>
        </p:nvSpPr>
        <p:spPr>
          <a:xfrm>
            <a:off x="3523117" y="3256999"/>
            <a:ext cx="24039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95" name="Shape 695"/>
          <p:cNvSpPr>
            <a:spLocks noGrp="1"/>
          </p:cNvSpPr>
          <p:nvPr>
            <p:ph type="pic" idx="5"/>
          </p:nvPr>
        </p:nvSpPr>
        <p:spPr>
          <a:xfrm>
            <a:off x="6829327" y="1639797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96" name="Shape 696"/>
          <p:cNvSpPr txBox="1">
            <a:spLocks noGrp="1"/>
          </p:cNvSpPr>
          <p:nvPr>
            <p:ph type="body" idx="6"/>
          </p:nvPr>
        </p:nvSpPr>
        <p:spPr>
          <a:xfrm>
            <a:off x="6326977" y="3256999"/>
            <a:ext cx="24039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97" name="Shape 697"/>
          <p:cNvSpPr>
            <a:spLocks noGrp="1"/>
          </p:cNvSpPr>
          <p:nvPr>
            <p:ph type="pic" idx="7"/>
          </p:nvPr>
        </p:nvSpPr>
        <p:spPr>
          <a:xfrm>
            <a:off x="9633191" y="1639796"/>
            <a:ext cx="1399200" cy="1399200"/>
          </a:xfrm>
          <a:prstGeom prst="ellipse">
            <a:avLst/>
          </a:prstGeom>
          <a:solidFill>
            <a:srgbClr val="F2F2F2"/>
          </a:solidFill>
          <a:ln w="9525" cap="flat" cmpd="sng">
            <a:solidFill>
              <a:srgbClr val="7F7F7F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dist="25400" dir="5400000" algn="t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accent1"/>
              </a:buClr>
              <a:buSzPts val="788"/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98" name="Shape 698"/>
          <p:cNvSpPr txBox="1">
            <a:spLocks noGrp="1"/>
          </p:cNvSpPr>
          <p:nvPr>
            <p:ph type="body" idx="8"/>
          </p:nvPr>
        </p:nvSpPr>
        <p:spPr>
          <a:xfrm>
            <a:off x="9130841" y="3256999"/>
            <a:ext cx="2403900" cy="2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1"/>
              <a:buFont typeface="Arial"/>
              <a:buNone/>
              <a:defRPr sz="1051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Char char="»"/>
              <a:defRPr sz="9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99" name="Shape 69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7" name="Shape 70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0" name="Shape 71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Shape 71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6" name="Shape 71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0" name="Shape 72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1" name="Shape 72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4" name="Shape 72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7" name="Shape 72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8" name="Shape 72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1" name="Shape 73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Shape 73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5" name="Shape 73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6" name="Shape 73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7" name="Shape 73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0" name="Shape 74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4" name="Shape 74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1" name="Shape 75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Shape 75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6" name="Shape 75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9" name="Shape 75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2" name="Shape 76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3" name="Shape 76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4" name="Shape 76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7" name="Shape 76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Shape 76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1" name="Shape 77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4" name="Shape 77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Shape 77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8" name="Shape 77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9" name="Shape 77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0" name="Shape 78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6" name="Shape 78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7" name="Shape 78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">
  <p:cSld name="about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6" name="Shape 7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7" name="Shape 7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8" name="Shape 798"/>
          <p:cNvSpPr>
            <a:spLocks noGrp="1"/>
          </p:cNvSpPr>
          <p:nvPr>
            <p:ph type="pic" idx="2"/>
          </p:nvPr>
        </p:nvSpPr>
        <p:spPr>
          <a:xfrm>
            <a:off x="0" y="1881835"/>
            <a:ext cx="3765207" cy="245951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Shape 799"/>
          <p:cNvSpPr>
            <a:spLocks noGrp="1"/>
          </p:cNvSpPr>
          <p:nvPr>
            <p:ph type="pic" idx="3"/>
          </p:nvPr>
        </p:nvSpPr>
        <p:spPr>
          <a:xfrm>
            <a:off x="8426792" y="1881188"/>
            <a:ext cx="3765207" cy="246015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am Members">
  <p:cSld name="1_Team Members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6" name="Shape 8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7" name="Shape 80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8" name="Shape 808"/>
          <p:cNvSpPr>
            <a:spLocks noGrp="1"/>
          </p:cNvSpPr>
          <p:nvPr>
            <p:ph type="pic" idx="2"/>
          </p:nvPr>
        </p:nvSpPr>
        <p:spPr>
          <a:xfrm>
            <a:off x="1621498" y="1888276"/>
            <a:ext cx="1439999" cy="143999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9" name="Shape 809"/>
          <p:cNvSpPr>
            <a:spLocks noGrp="1"/>
          </p:cNvSpPr>
          <p:nvPr>
            <p:ph type="pic" idx="3"/>
          </p:nvPr>
        </p:nvSpPr>
        <p:spPr>
          <a:xfrm>
            <a:off x="4095648" y="1888276"/>
            <a:ext cx="1439999" cy="143999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0" name="Shape 810"/>
          <p:cNvSpPr>
            <a:spLocks noGrp="1"/>
          </p:cNvSpPr>
          <p:nvPr>
            <p:ph type="pic" idx="4"/>
          </p:nvPr>
        </p:nvSpPr>
        <p:spPr>
          <a:xfrm>
            <a:off x="6569800" y="1888276"/>
            <a:ext cx="1439999" cy="143999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1" name="Shape 811"/>
          <p:cNvSpPr>
            <a:spLocks noGrp="1"/>
          </p:cNvSpPr>
          <p:nvPr>
            <p:ph type="pic" idx="5"/>
          </p:nvPr>
        </p:nvSpPr>
        <p:spPr>
          <a:xfrm>
            <a:off x="9043950" y="1888276"/>
            <a:ext cx="1439999" cy="143999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2" name="Shape 812"/>
          <p:cNvSpPr txBox="1"/>
          <p:nvPr/>
        </p:nvSpPr>
        <p:spPr>
          <a:xfrm>
            <a:off x="11471564" y="327460"/>
            <a:ext cx="431078" cy="38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folio_02&amp;team">
  <p:cSld name="portfolio_02&amp;team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>
            <a:spLocks noGrp="1"/>
          </p:cNvSpPr>
          <p:nvPr>
            <p:ph type="pic" idx="2"/>
          </p:nvPr>
        </p:nvSpPr>
        <p:spPr>
          <a:xfrm>
            <a:off x="0" y="0"/>
            <a:ext cx="2441448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5" name="Shape 815"/>
          <p:cNvSpPr>
            <a:spLocks noGrp="1"/>
          </p:cNvSpPr>
          <p:nvPr>
            <p:ph type="pic" idx="3"/>
          </p:nvPr>
        </p:nvSpPr>
        <p:spPr>
          <a:xfrm>
            <a:off x="2441448" y="2286000"/>
            <a:ext cx="2441448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6" name="Shape 816"/>
          <p:cNvSpPr>
            <a:spLocks noGrp="1"/>
          </p:cNvSpPr>
          <p:nvPr>
            <p:ph type="pic" idx="4"/>
          </p:nvPr>
        </p:nvSpPr>
        <p:spPr>
          <a:xfrm>
            <a:off x="4882896" y="0"/>
            <a:ext cx="2441448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7" name="Shape 817"/>
          <p:cNvSpPr>
            <a:spLocks noGrp="1"/>
          </p:cNvSpPr>
          <p:nvPr>
            <p:ph type="pic" idx="5"/>
          </p:nvPr>
        </p:nvSpPr>
        <p:spPr>
          <a:xfrm>
            <a:off x="7324343" y="2286000"/>
            <a:ext cx="2441448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8" name="Shape 818"/>
          <p:cNvSpPr>
            <a:spLocks noGrp="1"/>
          </p:cNvSpPr>
          <p:nvPr>
            <p:ph type="pic" idx="6"/>
          </p:nvPr>
        </p:nvSpPr>
        <p:spPr>
          <a:xfrm>
            <a:off x="9765792" y="0"/>
            <a:ext cx="2441448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9" name="Shape 819"/>
          <p:cNvSpPr>
            <a:spLocks noGrp="1"/>
          </p:cNvSpPr>
          <p:nvPr>
            <p:ph type="pic" idx="7"/>
          </p:nvPr>
        </p:nvSpPr>
        <p:spPr>
          <a:xfrm>
            <a:off x="0" y="4572000"/>
            <a:ext cx="2441448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Shape 820"/>
          <p:cNvSpPr>
            <a:spLocks noGrp="1"/>
          </p:cNvSpPr>
          <p:nvPr>
            <p:ph type="pic" idx="8"/>
          </p:nvPr>
        </p:nvSpPr>
        <p:spPr>
          <a:xfrm>
            <a:off x="4882896" y="4572000"/>
            <a:ext cx="2441448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1" name="Shape 821"/>
          <p:cNvSpPr>
            <a:spLocks noGrp="1"/>
          </p:cNvSpPr>
          <p:nvPr>
            <p:ph type="pic" idx="9"/>
          </p:nvPr>
        </p:nvSpPr>
        <p:spPr>
          <a:xfrm>
            <a:off x="9765792" y="4572000"/>
            <a:ext cx="2441448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2" name="Shape 8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, Tablet&amp;Phone_Mockup">
  <p:cSld name="Laptop, Tablet&amp;Phone_Mockup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>
            <a:spLocks noGrp="1"/>
          </p:cNvSpPr>
          <p:nvPr>
            <p:ph type="pic" idx="2"/>
          </p:nvPr>
        </p:nvSpPr>
        <p:spPr>
          <a:xfrm>
            <a:off x="3063875" y="1993038"/>
            <a:ext cx="4440237" cy="25701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5" name="Shape 8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6" name="Shape 826"/>
          <p:cNvSpPr>
            <a:spLocks noGrp="1"/>
          </p:cNvSpPr>
          <p:nvPr>
            <p:ph type="pic" idx="3"/>
          </p:nvPr>
        </p:nvSpPr>
        <p:spPr>
          <a:xfrm>
            <a:off x="6384925" y="2504299"/>
            <a:ext cx="3055938" cy="239733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Shape 8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8" name="Shape 8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pic" idx="4"/>
          </p:nvPr>
        </p:nvSpPr>
        <p:spPr>
          <a:xfrm>
            <a:off x="5767085" y="3344305"/>
            <a:ext cx="922036" cy="172243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_Mockup">
  <p:cSld name="Phone_Mockup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2" name="Shape 8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3" name="Shape 8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4" name="Shape 834"/>
          <p:cNvSpPr>
            <a:spLocks noGrp="1"/>
          </p:cNvSpPr>
          <p:nvPr>
            <p:ph type="pic" idx="2"/>
          </p:nvPr>
        </p:nvSpPr>
        <p:spPr>
          <a:xfrm>
            <a:off x="4703026" y="2394198"/>
            <a:ext cx="1549400" cy="27590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5" name="Shape 835"/>
          <p:cNvSpPr>
            <a:spLocks noGrp="1"/>
          </p:cNvSpPr>
          <p:nvPr>
            <p:ph type="pic" idx="3"/>
          </p:nvPr>
        </p:nvSpPr>
        <p:spPr>
          <a:xfrm>
            <a:off x="5791200" y="2603500"/>
            <a:ext cx="1549400" cy="27590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&amp;Phone_Mockup">
  <p:cSld name="Laptop&amp;Phone_Mockup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8" name="Shape 8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9" name="Shape 8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0" name="Shape 840"/>
          <p:cNvSpPr>
            <a:spLocks noGrp="1"/>
          </p:cNvSpPr>
          <p:nvPr>
            <p:ph type="pic" idx="2"/>
          </p:nvPr>
        </p:nvSpPr>
        <p:spPr>
          <a:xfrm>
            <a:off x="1012825" y="2743200"/>
            <a:ext cx="4398962" cy="25780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1" name="Shape 841"/>
          <p:cNvSpPr>
            <a:spLocks noGrp="1"/>
          </p:cNvSpPr>
          <p:nvPr>
            <p:ph type="pic" idx="3"/>
          </p:nvPr>
        </p:nvSpPr>
        <p:spPr>
          <a:xfrm>
            <a:off x="4497387" y="3179763"/>
            <a:ext cx="1319211" cy="23399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60" Type="http://schemas.openxmlformats.org/officeDocument/2006/relationships/slideLayout" Target="../slideLayouts/slideLayout71.xml"/><Relationship Id="rId6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15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1.xml"/><Relationship Id="rId19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9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914400" y="279969"/>
            <a:ext cx="103632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2" name="Shape 70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3" name="Shape 703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hape 7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8" name="Shape 74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3" name="Shape 7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mailto:saurabhc@centralsquarefoundation.org" TargetMode="External"/><Relationship Id="rId5" Type="http://schemas.openxmlformats.org/officeDocument/2006/relationships/hyperlink" Target="mailto:sarthak@centralsquarefoundation.org" TargetMode="External"/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" name="Shape 9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1275" y="953692"/>
            <a:ext cx="3118501" cy="3862902"/>
          </a:xfrm>
          <a:prstGeom prst="rect">
            <a:avLst/>
          </a:prstGeom>
          <a:noFill/>
          <a:ln>
            <a:noFill/>
          </a:ln>
        </p:spPr>
      </p:pic>
      <p:sp>
        <p:nvSpPr>
          <p:cNvPr id="943" name="Shape 943"/>
          <p:cNvSpPr txBox="1"/>
          <p:nvPr/>
        </p:nvSpPr>
        <p:spPr>
          <a:xfrm>
            <a:off x="246235" y="2469660"/>
            <a:ext cx="7249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DIKSHA: Digital Infrastructure for Knowledge Sharing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Shape 944"/>
          <p:cNvSpPr txBox="1"/>
          <p:nvPr/>
        </p:nvSpPr>
        <p:spPr>
          <a:xfrm>
            <a:off x="195975" y="4010206"/>
            <a:ext cx="7249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MHRD Regional Review Meetings, 2018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5" name="Shape 945"/>
          <p:cNvCxnSpPr/>
          <p:nvPr/>
        </p:nvCxnSpPr>
        <p:spPr>
          <a:xfrm>
            <a:off x="262403" y="3805521"/>
            <a:ext cx="4953300" cy="105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6" name="Shape 94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/>
          <p:nvPr/>
        </p:nvSpPr>
        <p:spPr>
          <a:xfrm>
            <a:off x="2684059" y="6099896"/>
            <a:ext cx="60960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8128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Shape 1118"/>
          <p:cNvSpPr/>
          <p:nvPr/>
        </p:nvSpPr>
        <p:spPr>
          <a:xfrm>
            <a:off x="436267" y="5811233"/>
            <a:ext cx="10554900" cy="360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available on DIKSHA for classroom teaching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9" name="Shape 1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467" y="2206000"/>
            <a:ext cx="5953532" cy="331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Shape 1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467" y="1148167"/>
            <a:ext cx="6095997" cy="35106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1" name="Shape 1121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122" name="Shape 1122" descr="ncte_log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3" name="Shape 1123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24" name="Shape 11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5" name="Shape 1125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6" name="Shape 1126"/>
          <p:cNvSpPr txBox="1">
            <a:spLocks noGrp="1"/>
          </p:cNvSpPr>
          <p:nvPr>
            <p:ph type="title" idx="4294967295"/>
          </p:nvPr>
        </p:nvSpPr>
        <p:spPr>
          <a:xfrm>
            <a:off x="490999" y="320125"/>
            <a:ext cx="10203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3 - Teaching and Learning Content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Shape 112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 txBox="1"/>
          <p:nvPr/>
        </p:nvSpPr>
        <p:spPr>
          <a:xfrm>
            <a:off x="391049" y="1289011"/>
            <a:ext cx="10886100" cy="30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Energized Textbooks provide easy access to digital content from the textbooks by scanning QR Codes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 Codes can be placed at the chapter, topic or hard spot level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QR codes on the textbook serves as a constant reminder to use digital content. This content can be of several types - audio-visual content, assessments, lesson plans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residing behind the QR code can be modified or substituted at any time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3" name="Shape 1133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134" name="Shape 1134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5" name="Shape 1135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36" name="Shape 1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7" name="Shape 1137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8" name="Shape 1138"/>
          <p:cNvSpPr txBox="1">
            <a:spLocks noGrp="1"/>
          </p:cNvSpPr>
          <p:nvPr>
            <p:ph type="title" idx="4294967295"/>
          </p:nvPr>
        </p:nvSpPr>
        <p:spPr>
          <a:xfrm>
            <a:off x="347325" y="320125"/>
            <a:ext cx="12432301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3 - Teaching and Learning Content | Energized Textbooks..1  </a:t>
            </a:r>
            <a:b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Shape 113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Shape 1140"/>
          <p:cNvSpPr txBox="1"/>
          <p:nvPr/>
        </p:nvSpPr>
        <p:spPr>
          <a:xfrm>
            <a:off x="537725" y="4433285"/>
            <a:ext cx="8433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Font typeface="Calibri"/>
              <a:buChar char="★"/>
            </a:pPr>
            <a:r>
              <a:rPr lang="en-US" sz="1700" i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NCERT will print all textbooks with QR codes from academic year 2019-2020</a:t>
            </a:r>
            <a:endParaRPr sz="1700" i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Font typeface="Calibri"/>
              <a:buChar char="★"/>
            </a:pPr>
            <a:r>
              <a:rPr lang="en-US" sz="17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Pr</a:t>
            </a:r>
            <a:r>
              <a:rPr lang="en-US" sz="1700" i="1" u="none" strike="noStrike" cap="none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ocess Guidelines for implementation available. These include guidelines on printing, QR code dimensions, content linking guidelines etc.</a:t>
            </a:r>
            <a:endParaRPr sz="1700" i="1" u="none" strike="noStrike" cap="none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Shape 1145"/>
          <p:cNvSpPr txBox="1"/>
          <p:nvPr/>
        </p:nvSpPr>
        <p:spPr>
          <a:xfrm>
            <a:off x="902067" y="107097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900" b="1" i="0" u="none" strike="noStrike" cap="small">
                <a:solidFill>
                  <a:srgbClr val="019547"/>
                </a:solidFill>
                <a:latin typeface="Arial"/>
                <a:ea typeface="Arial"/>
                <a:cs typeface="Arial"/>
                <a:sym typeface="Arial"/>
              </a:rPr>
              <a:t>Roll Out Statistics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Shape 1146"/>
          <p:cNvSpPr txBox="1"/>
          <p:nvPr/>
        </p:nvSpPr>
        <p:spPr>
          <a:xfrm>
            <a:off x="574355" y="1634431"/>
            <a:ext cx="3429900" cy="13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1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RAJASTHAN</a:t>
            </a: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- 2.5mn textbooks</a:t>
            </a:r>
            <a:endParaRPr sz="1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9th and 10th Math and Science</a:t>
            </a:r>
            <a:endParaRPr sz="1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Shape 1147"/>
          <p:cNvSpPr txBox="1"/>
          <p:nvPr/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3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8" name="Shape 1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5453" y="1262653"/>
            <a:ext cx="3869402" cy="416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Shape 1149"/>
          <p:cNvSpPr txBox="1"/>
          <p:nvPr/>
        </p:nvSpPr>
        <p:spPr>
          <a:xfrm>
            <a:off x="6353200" y="1539175"/>
            <a:ext cx="52908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1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UTTAR PRADESH </a:t>
            </a: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- 90mn textbooks</a:t>
            </a:r>
            <a:endParaRPr sz="1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Grades 1 to 8,</a:t>
            </a: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All subjects, Hindi and Urdu Medium</a:t>
            </a:r>
            <a:endParaRPr sz="1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Shape 1150"/>
          <p:cNvSpPr txBox="1"/>
          <p:nvPr/>
        </p:nvSpPr>
        <p:spPr>
          <a:xfrm>
            <a:off x="6514625" y="3561192"/>
            <a:ext cx="57240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1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ANDHRA PRADESH </a:t>
            </a: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- 7mn textbooks..</a:t>
            </a:r>
            <a:endParaRPr sz="1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Grades 6-10, Telugu and English Medium, 3 subject</a:t>
            </a:r>
            <a:r>
              <a:rPr lang="en-US" sz="17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s.</a:t>
            </a: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Shape 1151"/>
          <p:cNvSpPr txBox="1"/>
          <p:nvPr/>
        </p:nvSpPr>
        <p:spPr>
          <a:xfrm>
            <a:off x="5964883" y="4414408"/>
            <a:ext cx="64113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1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TAMILNADU</a:t>
            </a: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700">
                <a:highlight>
                  <a:srgbClr val="FFFFFF"/>
                </a:highlight>
              </a:rPr>
              <a:t>10.5mn</a:t>
            </a: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textbooks.</a:t>
            </a:r>
            <a:endParaRPr sz="1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Grades 1, 6, 9, 11. All subjects, English and Tamil Medium</a:t>
            </a:r>
            <a:endParaRPr sz="1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Shape 1152"/>
          <p:cNvSpPr txBox="1"/>
          <p:nvPr/>
        </p:nvSpPr>
        <p:spPr>
          <a:xfrm>
            <a:off x="246685" y="3509808"/>
            <a:ext cx="44175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1" i="0" u="sng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MAHARASHTRA</a:t>
            </a: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1700">
                <a:highlight>
                  <a:srgbClr val="FFFFFF"/>
                </a:highlight>
              </a:rPr>
              <a:t>90</a:t>
            </a: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mn textbooks</a:t>
            </a:r>
            <a:endParaRPr sz="1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Grades 1-10, All Subjects, All Mediums</a:t>
            </a:r>
            <a:endParaRPr sz="17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Shape 1153"/>
          <p:cNvSpPr txBox="1"/>
          <p:nvPr/>
        </p:nvSpPr>
        <p:spPr>
          <a:xfrm>
            <a:off x="851513" y="5414760"/>
            <a:ext cx="8996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than </a:t>
            </a:r>
            <a:r>
              <a:rPr lang="en-US" sz="2000" b="1" i="0" u="sng" strike="noStrike" cap="non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200 mn</a:t>
            </a:r>
            <a:r>
              <a:rPr lang="en-US" sz="20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textbooks with QR codes are being printed for the coming academic year</a:t>
            </a:r>
            <a:endParaRPr sz="20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4" name="Shape 1154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155" name="Shape 1155" descr="ncte_logo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6" name="Shape 1156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57" name="Shape 11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8" name="Shape 1158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9" name="Shape 1159"/>
          <p:cNvSpPr txBox="1">
            <a:spLocks noGrp="1"/>
          </p:cNvSpPr>
          <p:nvPr>
            <p:ph type="title"/>
          </p:nvPr>
        </p:nvSpPr>
        <p:spPr>
          <a:xfrm>
            <a:off x="431624" y="320125"/>
            <a:ext cx="11885183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3 - Teaching and Learning Content | Energized Textbooks..2   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Shape 1160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 txBox="1"/>
          <p:nvPr/>
        </p:nvSpPr>
        <p:spPr>
          <a:xfrm>
            <a:off x="194125" y="1527696"/>
            <a:ext cx="116583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2400" b="1" i="0" u="none" strike="noStrike" cap="none">
              <a:solidFill>
                <a:srgbClr val="E760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6" name="Shape 1166"/>
          <p:cNvSpPr txBox="1"/>
          <p:nvPr/>
        </p:nvSpPr>
        <p:spPr>
          <a:xfrm>
            <a:off x="927075" y="1527700"/>
            <a:ext cx="10498800" cy="3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marR="0" lvl="0" indent="-43180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DIKSHA allows teachers and head of schools to create content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the platform, teachers can create content relevant to their conte</a:t>
            </a:r>
            <a:r>
              <a:rPr lang="en-US" sz="2000"/>
              <a:t>x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Teachers can showcase the content created by them to all users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7" name="Shape 1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8" name="Shape 1168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169" name="Shape 1169" descr="ncte_logo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70" name="Shape 1170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71" name="Shape 1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2" name="Shape 1172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3" name="Shape 1173"/>
          <p:cNvSpPr txBox="1">
            <a:spLocks noGrp="1"/>
          </p:cNvSpPr>
          <p:nvPr>
            <p:ph type="title" idx="4294967295"/>
          </p:nvPr>
        </p:nvSpPr>
        <p:spPr>
          <a:xfrm>
            <a:off x="491000" y="320125"/>
            <a:ext cx="111558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4 - Platform for Content Creation by Teachers</a:t>
            </a:r>
            <a:b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Shape 117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Shape 1175"/>
          <p:cNvSpPr txBox="1"/>
          <p:nvPr/>
        </p:nvSpPr>
        <p:spPr>
          <a:xfrm>
            <a:off x="1055525" y="4212450"/>
            <a:ext cx="8433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Font typeface="Calibri"/>
              <a:buChar char="★"/>
            </a:pPr>
            <a:r>
              <a:rPr lang="en-US" sz="1700" b="0" i="1" u="none" strike="noStrike" cap="non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Content meant for general viewing shall be curated by State/UTs</a:t>
            </a:r>
            <a:endParaRPr sz="1700" b="0" i="1" u="none" strike="noStrike" cap="none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Shape 1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Shape 1181"/>
          <p:cNvSpPr/>
          <p:nvPr/>
        </p:nvSpPr>
        <p:spPr>
          <a:xfrm>
            <a:off x="436267" y="6014433"/>
            <a:ext cx="10554900" cy="360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Tools to create assessments and interactive resources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Shape 1182"/>
          <p:cNvSpPr txBox="1"/>
          <p:nvPr/>
        </p:nvSpPr>
        <p:spPr>
          <a:xfrm>
            <a:off x="-115425" y="1368347"/>
            <a:ext cx="116583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2400" b="1" i="0" u="none" strike="noStrike" cap="none">
              <a:solidFill>
                <a:srgbClr val="E760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83" name="Shape 1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233" y="1174033"/>
            <a:ext cx="5853833" cy="329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Shape 1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4367" y="2494200"/>
            <a:ext cx="5853834" cy="32924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5" name="Shape 1185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186" name="Shape 1186" descr="ncte_logo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7" name="Shape 1187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8" name="Shape 1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9" name="Shape 1189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0" name="Shape 1190"/>
          <p:cNvSpPr txBox="1">
            <a:spLocks noGrp="1"/>
          </p:cNvSpPr>
          <p:nvPr>
            <p:ph type="title" idx="4294967295"/>
          </p:nvPr>
        </p:nvSpPr>
        <p:spPr>
          <a:xfrm>
            <a:off x="491000" y="320125"/>
            <a:ext cx="11210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4 - Common Platform for Content Creation by Teachers</a:t>
            </a:r>
            <a:b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Shape 1191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 txBox="1"/>
          <p:nvPr/>
        </p:nvSpPr>
        <p:spPr>
          <a:xfrm>
            <a:off x="326567" y="117875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2400" b="1" i="0" u="none" strike="noStrike" cap="none">
              <a:solidFill>
                <a:srgbClr val="E760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7" name="Shape 1197"/>
          <p:cNvSpPr txBox="1"/>
          <p:nvPr/>
        </p:nvSpPr>
        <p:spPr>
          <a:xfrm>
            <a:off x="710575" y="1569200"/>
            <a:ext cx="10592700" cy="3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DIKSHA will provide an exclusive platform for school principals, vice-principals and head of schools 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School leaders will have access to content to improve their leadership skills and tools to create new content on this platform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8" name="Shape 1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9" name="Shape 1199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200" name="Shape 1200" descr="ncte_logo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1" name="Shape 1201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02" name="Shape 1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3" name="Shape 1203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4" name="Shape 1204"/>
          <p:cNvSpPr txBox="1">
            <a:spLocks noGrp="1"/>
          </p:cNvSpPr>
          <p:nvPr>
            <p:ph type="title" idx="4294967295"/>
          </p:nvPr>
        </p:nvSpPr>
        <p:spPr>
          <a:xfrm>
            <a:off x="490999" y="320125"/>
            <a:ext cx="9535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5 - School Leadership Platform</a:t>
            </a:r>
            <a:b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Shape 120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 txBox="1"/>
          <p:nvPr/>
        </p:nvSpPr>
        <p:spPr>
          <a:xfrm>
            <a:off x="491000" y="1711900"/>
            <a:ext cx="11587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Shape 1211"/>
          <p:cNvSpPr txBox="1"/>
          <p:nvPr/>
        </p:nvSpPr>
        <p:spPr>
          <a:xfrm>
            <a:off x="898567" y="1864300"/>
            <a:ext cx="10515600" cy="21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Communication: To enable Centre and States to make announcements and issue news, circulars, directions, regulations and other official notifications to teachers</a:t>
            </a:r>
            <a:endParaRPr sz="2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Innovation:  To enable sharing of best practices amongst the teacher community and  innovative organizations.</a:t>
            </a:r>
            <a:endParaRPr sz="2000" b="0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Assessments: For various kinds of assessments including student assessments</a:t>
            </a:r>
            <a:endParaRPr sz="2000" b="0" i="0" u="none" strike="noStrike" cap="none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2" name="Shape 1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Shape 1213"/>
          <p:cNvSpPr txBox="1"/>
          <p:nvPr/>
        </p:nvSpPr>
        <p:spPr>
          <a:xfrm>
            <a:off x="898583" y="5339567"/>
            <a:ext cx="49596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 These verticals are to be launched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4" name="Shape 1214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215" name="Shape 1215" descr="ncte_logo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6" name="Shape 1216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17" name="Shape 1217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8" name="Shape 1218"/>
          <p:cNvSpPr txBox="1">
            <a:spLocks noGrp="1"/>
          </p:cNvSpPr>
          <p:nvPr>
            <p:ph type="title" idx="4294967295"/>
          </p:nvPr>
        </p:nvSpPr>
        <p:spPr>
          <a:xfrm>
            <a:off x="490992" y="32012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Verticals 6,7,8 - Communication, Innovation and Assessments*</a:t>
            </a:r>
            <a:b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Shape 121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4" name="Shape 1224"/>
          <p:cNvCxnSpPr>
            <a:stCxn id="1225" idx="0"/>
            <a:endCxn id="1225" idx="4"/>
          </p:cNvCxnSpPr>
          <p:nvPr/>
        </p:nvCxnSpPr>
        <p:spPr>
          <a:xfrm>
            <a:off x="6114886" y="2223692"/>
            <a:ext cx="0" cy="313560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6" name="Shape 1226"/>
          <p:cNvCxnSpPr>
            <a:stCxn id="1225" idx="6"/>
            <a:endCxn id="1225" idx="2"/>
          </p:cNvCxnSpPr>
          <p:nvPr/>
        </p:nvCxnSpPr>
        <p:spPr>
          <a:xfrm rot="10800000">
            <a:off x="4543905" y="3791497"/>
            <a:ext cx="3141900" cy="0"/>
          </a:xfrm>
          <a:prstGeom prst="straightConnector1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7" name="Shape 1227"/>
          <p:cNvCxnSpPr/>
          <p:nvPr/>
        </p:nvCxnSpPr>
        <p:spPr>
          <a:xfrm>
            <a:off x="3612677" y="5928363"/>
            <a:ext cx="5111100" cy="12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5" name="Shape 1225"/>
          <p:cNvSpPr/>
          <p:nvPr/>
        </p:nvSpPr>
        <p:spPr>
          <a:xfrm>
            <a:off x="4543966" y="2223692"/>
            <a:ext cx="3141839" cy="3135610"/>
          </a:xfrm>
          <a:prstGeom prst="ellipse">
            <a:avLst/>
          </a:prstGeom>
          <a:solidFill>
            <a:srgbClr val="005DA2">
              <a:alpha val="58039"/>
            </a:srgbClr>
          </a:solidFill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Shape 1228"/>
          <p:cNvSpPr/>
          <p:nvPr/>
        </p:nvSpPr>
        <p:spPr>
          <a:xfrm>
            <a:off x="4319187" y="2057947"/>
            <a:ext cx="1322396" cy="1396644"/>
          </a:xfrm>
          <a:prstGeom prst="ellipse">
            <a:avLst/>
          </a:prstGeom>
          <a:solidFill>
            <a:srgbClr val="3B9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Shape 1229"/>
          <p:cNvSpPr/>
          <p:nvPr/>
        </p:nvSpPr>
        <p:spPr>
          <a:xfrm>
            <a:off x="6588187" y="2057947"/>
            <a:ext cx="1322396" cy="1396644"/>
          </a:xfrm>
          <a:prstGeom prst="ellipse">
            <a:avLst/>
          </a:prstGeom>
          <a:solidFill>
            <a:srgbClr val="3B9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Shape 1230"/>
          <p:cNvSpPr/>
          <p:nvPr/>
        </p:nvSpPr>
        <p:spPr>
          <a:xfrm>
            <a:off x="6588187" y="4112214"/>
            <a:ext cx="1322396" cy="1396644"/>
          </a:xfrm>
          <a:prstGeom prst="ellipse">
            <a:avLst/>
          </a:prstGeom>
          <a:solidFill>
            <a:srgbClr val="3B9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Shape 1231"/>
          <p:cNvSpPr/>
          <p:nvPr/>
        </p:nvSpPr>
        <p:spPr>
          <a:xfrm>
            <a:off x="4319187" y="4112214"/>
            <a:ext cx="1322396" cy="1396644"/>
          </a:xfrm>
          <a:prstGeom prst="ellipse">
            <a:avLst/>
          </a:prstGeom>
          <a:solidFill>
            <a:srgbClr val="3B96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Shape 1232"/>
          <p:cNvSpPr/>
          <p:nvPr/>
        </p:nvSpPr>
        <p:spPr>
          <a:xfrm>
            <a:off x="6902945" y="2518554"/>
            <a:ext cx="667055" cy="61200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474" y="17049"/>
                </a:moveTo>
                <a:cubicBezTo>
                  <a:pt x="27445" y="17049"/>
                  <a:pt x="27445" y="17049"/>
                  <a:pt x="27445" y="17049"/>
                </a:cubicBezTo>
                <a:cubicBezTo>
                  <a:pt x="28321" y="17049"/>
                  <a:pt x="28905" y="16393"/>
                  <a:pt x="28905" y="15409"/>
                </a:cubicBezTo>
                <a:cubicBezTo>
                  <a:pt x="28905" y="14754"/>
                  <a:pt x="28321" y="14098"/>
                  <a:pt x="27445" y="14098"/>
                </a:cubicBezTo>
                <a:cubicBezTo>
                  <a:pt x="15474" y="14098"/>
                  <a:pt x="15474" y="14098"/>
                  <a:pt x="15474" y="14098"/>
                </a:cubicBezTo>
                <a:cubicBezTo>
                  <a:pt x="14598" y="14098"/>
                  <a:pt x="14014" y="14754"/>
                  <a:pt x="14014" y="15409"/>
                </a:cubicBezTo>
                <a:cubicBezTo>
                  <a:pt x="14014" y="16393"/>
                  <a:pt x="14598" y="17049"/>
                  <a:pt x="15474" y="17049"/>
                </a:cubicBezTo>
                <a:close/>
                <a:moveTo>
                  <a:pt x="119416" y="83934"/>
                </a:moveTo>
                <a:cubicBezTo>
                  <a:pt x="119416" y="11147"/>
                  <a:pt x="119416" y="11147"/>
                  <a:pt x="119416" y="11147"/>
                </a:cubicBezTo>
                <a:cubicBezTo>
                  <a:pt x="119416" y="4918"/>
                  <a:pt x="115036" y="0"/>
                  <a:pt x="109489" y="0"/>
                </a:cubicBezTo>
                <a:cubicBezTo>
                  <a:pt x="9927" y="0"/>
                  <a:pt x="9927" y="0"/>
                  <a:pt x="9927" y="0"/>
                </a:cubicBezTo>
                <a:cubicBezTo>
                  <a:pt x="4671" y="0"/>
                  <a:pt x="0" y="4918"/>
                  <a:pt x="0" y="11147"/>
                </a:cubicBezTo>
                <a:cubicBezTo>
                  <a:pt x="0" y="83934"/>
                  <a:pt x="0" y="83934"/>
                  <a:pt x="0" y="83934"/>
                </a:cubicBezTo>
                <a:cubicBezTo>
                  <a:pt x="0" y="90163"/>
                  <a:pt x="4671" y="95081"/>
                  <a:pt x="9927" y="95081"/>
                </a:cubicBezTo>
                <a:cubicBezTo>
                  <a:pt x="86131" y="95081"/>
                  <a:pt x="86131" y="95081"/>
                  <a:pt x="86131" y="95081"/>
                </a:cubicBezTo>
                <a:cubicBezTo>
                  <a:pt x="106861" y="116065"/>
                  <a:pt x="106861" y="116065"/>
                  <a:pt x="106861" y="116065"/>
                </a:cubicBezTo>
                <a:cubicBezTo>
                  <a:pt x="106861" y="116393"/>
                  <a:pt x="107445" y="116393"/>
                  <a:pt x="107737" y="116393"/>
                </a:cubicBezTo>
                <a:cubicBezTo>
                  <a:pt x="108029" y="116393"/>
                  <a:pt x="108321" y="116393"/>
                  <a:pt x="108613" y="116065"/>
                </a:cubicBezTo>
                <a:cubicBezTo>
                  <a:pt x="108905" y="115737"/>
                  <a:pt x="108905" y="115737"/>
                  <a:pt x="108905" y="115737"/>
                </a:cubicBezTo>
                <a:cubicBezTo>
                  <a:pt x="111240" y="118688"/>
                  <a:pt x="111240" y="118688"/>
                  <a:pt x="111240" y="118688"/>
                </a:cubicBezTo>
                <a:cubicBezTo>
                  <a:pt x="112408" y="119672"/>
                  <a:pt x="113576" y="120000"/>
                  <a:pt x="114744" y="120000"/>
                </a:cubicBezTo>
                <a:cubicBezTo>
                  <a:pt x="115912" y="120000"/>
                  <a:pt x="117080" y="119672"/>
                  <a:pt x="117956" y="118688"/>
                </a:cubicBezTo>
                <a:cubicBezTo>
                  <a:pt x="120000" y="116393"/>
                  <a:pt x="120000" y="113114"/>
                  <a:pt x="117956" y="111147"/>
                </a:cubicBezTo>
                <a:cubicBezTo>
                  <a:pt x="115620" y="108196"/>
                  <a:pt x="115620" y="108196"/>
                  <a:pt x="115620" y="108196"/>
                </a:cubicBezTo>
                <a:cubicBezTo>
                  <a:pt x="115912" y="107868"/>
                  <a:pt x="115912" y="107868"/>
                  <a:pt x="115912" y="107868"/>
                </a:cubicBezTo>
                <a:cubicBezTo>
                  <a:pt x="116204" y="107213"/>
                  <a:pt x="116204" y="106557"/>
                  <a:pt x="115912" y="105901"/>
                </a:cubicBezTo>
                <a:cubicBezTo>
                  <a:pt x="107153" y="95081"/>
                  <a:pt x="107153" y="95081"/>
                  <a:pt x="107153" y="95081"/>
                </a:cubicBezTo>
                <a:cubicBezTo>
                  <a:pt x="109489" y="95081"/>
                  <a:pt x="109489" y="95081"/>
                  <a:pt x="109489" y="95081"/>
                </a:cubicBezTo>
                <a:cubicBezTo>
                  <a:pt x="115036" y="95081"/>
                  <a:pt x="119416" y="90163"/>
                  <a:pt x="119416" y="83934"/>
                </a:cubicBezTo>
                <a:close/>
                <a:moveTo>
                  <a:pt x="116204" y="113114"/>
                </a:moveTo>
                <a:cubicBezTo>
                  <a:pt x="117080" y="114098"/>
                  <a:pt x="117080" y="115409"/>
                  <a:pt x="116204" y="116393"/>
                </a:cubicBezTo>
                <a:cubicBezTo>
                  <a:pt x="115328" y="117377"/>
                  <a:pt x="114160" y="117377"/>
                  <a:pt x="113284" y="116393"/>
                </a:cubicBezTo>
                <a:cubicBezTo>
                  <a:pt x="110656" y="113442"/>
                  <a:pt x="110656" y="113442"/>
                  <a:pt x="110656" y="113442"/>
                </a:cubicBezTo>
                <a:cubicBezTo>
                  <a:pt x="113576" y="110491"/>
                  <a:pt x="113576" y="110491"/>
                  <a:pt x="113576" y="110491"/>
                </a:cubicBezTo>
                <a:lnTo>
                  <a:pt x="116204" y="113114"/>
                </a:lnTo>
                <a:close/>
                <a:moveTo>
                  <a:pt x="112992" y="106885"/>
                </a:moveTo>
                <a:cubicBezTo>
                  <a:pt x="107737" y="112786"/>
                  <a:pt x="107737" y="112786"/>
                  <a:pt x="107737" y="112786"/>
                </a:cubicBezTo>
                <a:cubicBezTo>
                  <a:pt x="70656" y="75409"/>
                  <a:pt x="70656" y="75409"/>
                  <a:pt x="70656" y="75409"/>
                </a:cubicBezTo>
                <a:cubicBezTo>
                  <a:pt x="67445" y="71803"/>
                  <a:pt x="63065" y="68524"/>
                  <a:pt x="60729" y="67213"/>
                </a:cubicBezTo>
                <a:cubicBezTo>
                  <a:pt x="72116" y="54098"/>
                  <a:pt x="72116" y="54098"/>
                  <a:pt x="72116" y="54098"/>
                </a:cubicBezTo>
                <a:cubicBezTo>
                  <a:pt x="73576" y="56721"/>
                  <a:pt x="76496" y="61639"/>
                  <a:pt x="79708" y="65245"/>
                </a:cubicBezTo>
                <a:lnTo>
                  <a:pt x="112992" y="106885"/>
                </a:lnTo>
                <a:close/>
                <a:moveTo>
                  <a:pt x="57810" y="43934"/>
                </a:moveTo>
                <a:cubicBezTo>
                  <a:pt x="57226" y="43934"/>
                  <a:pt x="56642" y="43934"/>
                  <a:pt x="56350" y="44262"/>
                </a:cubicBezTo>
                <a:cubicBezTo>
                  <a:pt x="55182" y="45573"/>
                  <a:pt x="55182" y="45573"/>
                  <a:pt x="55182" y="45573"/>
                </a:cubicBezTo>
                <a:cubicBezTo>
                  <a:pt x="51678" y="41967"/>
                  <a:pt x="51678" y="41967"/>
                  <a:pt x="51678" y="41967"/>
                </a:cubicBezTo>
                <a:cubicBezTo>
                  <a:pt x="51094" y="41311"/>
                  <a:pt x="50218" y="41311"/>
                  <a:pt x="49927" y="41967"/>
                </a:cubicBezTo>
                <a:cubicBezTo>
                  <a:pt x="49343" y="42622"/>
                  <a:pt x="49343" y="43606"/>
                  <a:pt x="49927" y="43934"/>
                </a:cubicBezTo>
                <a:cubicBezTo>
                  <a:pt x="53138" y="47868"/>
                  <a:pt x="53138" y="47868"/>
                  <a:pt x="53138" y="47868"/>
                </a:cubicBezTo>
                <a:cubicBezTo>
                  <a:pt x="52262" y="48852"/>
                  <a:pt x="52262" y="48852"/>
                  <a:pt x="52262" y="48852"/>
                </a:cubicBezTo>
                <a:cubicBezTo>
                  <a:pt x="51970" y="49508"/>
                  <a:pt x="51678" y="49836"/>
                  <a:pt x="51970" y="50491"/>
                </a:cubicBezTo>
                <a:cubicBezTo>
                  <a:pt x="57226" y="67868"/>
                  <a:pt x="57226" y="67868"/>
                  <a:pt x="57226" y="67868"/>
                </a:cubicBezTo>
                <a:cubicBezTo>
                  <a:pt x="57226" y="67868"/>
                  <a:pt x="57226" y="67868"/>
                  <a:pt x="57226" y="67868"/>
                </a:cubicBezTo>
                <a:cubicBezTo>
                  <a:pt x="57226" y="68196"/>
                  <a:pt x="57226" y="68196"/>
                  <a:pt x="57518" y="68196"/>
                </a:cubicBezTo>
                <a:cubicBezTo>
                  <a:pt x="57518" y="68196"/>
                  <a:pt x="57518" y="68524"/>
                  <a:pt x="57518" y="68524"/>
                </a:cubicBezTo>
                <a:cubicBezTo>
                  <a:pt x="57518" y="68524"/>
                  <a:pt x="57518" y="68524"/>
                  <a:pt x="57518" y="68524"/>
                </a:cubicBezTo>
                <a:cubicBezTo>
                  <a:pt x="57518" y="68524"/>
                  <a:pt x="57810" y="68524"/>
                  <a:pt x="57810" y="68852"/>
                </a:cubicBezTo>
                <a:cubicBezTo>
                  <a:pt x="57810" y="68852"/>
                  <a:pt x="57810" y="68852"/>
                  <a:pt x="57810" y="68852"/>
                </a:cubicBezTo>
                <a:cubicBezTo>
                  <a:pt x="57810" y="68852"/>
                  <a:pt x="64525" y="72786"/>
                  <a:pt x="68905" y="77704"/>
                </a:cubicBezTo>
                <a:cubicBezTo>
                  <a:pt x="69197" y="78032"/>
                  <a:pt x="69197" y="78032"/>
                  <a:pt x="69197" y="78032"/>
                </a:cubicBezTo>
                <a:cubicBezTo>
                  <a:pt x="40875" y="78032"/>
                  <a:pt x="40875" y="78032"/>
                  <a:pt x="40875" y="78032"/>
                </a:cubicBezTo>
                <a:cubicBezTo>
                  <a:pt x="40875" y="17049"/>
                  <a:pt x="40875" y="17049"/>
                  <a:pt x="40875" y="17049"/>
                </a:cubicBezTo>
                <a:cubicBezTo>
                  <a:pt x="103357" y="17049"/>
                  <a:pt x="103357" y="17049"/>
                  <a:pt x="103357" y="17049"/>
                </a:cubicBezTo>
                <a:cubicBezTo>
                  <a:pt x="103357" y="78032"/>
                  <a:pt x="103357" y="78032"/>
                  <a:pt x="103357" y="78032"/>
                </a:cubicBezTo>
                <a:cubicBezTo>
                  <a:pt x="93430" y="78032"/>
                  <a:pt x="93430" y="78032"/>
                  <a:pt x="93430" y="78032"/>
                </a:cubicBezTo>
                <a:cubicBezTo>
                  <a:pt x="81751" y="63278"/>
                  <a:pt x="81751" y="63278"/>
                  <a:pt x="81751" y="63278"/>
                </a:cubicBezTo>
                <a:cubicBezTo>
                  <a:pt x="77372" y="58360"/>
                  <a:pt x="73868" y="51147"/>
                  <a:pt x="73576" y="50819"/>
                </a:cubicBezTo>
                <a:cubicBezTo>
                  <a:pt x="73576" y="50819"/>
                  <a:pt x="73576" y="50819"/>
                  <a:pt x="73576" y="50819"/>
                </a:cubicBezTo>
                <a:cubicBezTo>
                  <a:pt x="73576" y="50819"/>
                  <a:pt x="73576" y="50819"/>
                  <a:pt x="73576" y="50491"/>
                </a:cubicBezTo>
                <a:cubicBezTo>
                  <a:pt x="73576" y="50491"/>
                  <a:pt x="73576" y="50491"/>
                  <a:pt x="73284" y="50491"/>
                </a:cubicBezTo>
                <a:cubicBezTo>
                  <a:pt x="73284" y="50491"/>
                  <a:pt x="73284" y="50491"/>
                  <a:pt x="73284" y="50491"/>
                </a:cubicBezTo>
                <a:cubicBezTo>
                  <a:pt x="73284" y="50491"/>
                  <a:pt x="72992" y="50163"/>
                  <a:pt x="72992" y="50163"/>
                </a:cubicBezTo>
                <a:cubicBezTo>
                  <a:pt x="72992" y="50163"/>
                  <a:pt x="72992" y="50163"/>
                  <a:pt x="72992" y="50163"/>
                </a:cubicBezTo>
                <a:lnTo>
                  <a:pt x="57810" y="43934"/>
                </a:lnTo>
                <a:close/>
                <a:moveTo>
                  <a:pt x="70072" y="52459"/>
                </a:moveTo>
                <a:cubicBezTo>
                  <a:pt x="58978" y="64590"/>
                  <a:pt x="58978" y="64590"/>
                  <a:pt x="58978" y="64590"/>
                </a:cubicBezTo>
                <a:cubicBezTo>
                  <a:pt x="54890" y="50491"/>
                  <a:pt x="54890" y="50491"/>
                  <a:pt x="54890" y="50491"/>
                </a:cubicBezTo>
                <a:cubicBezTo>
                  <a:pt x="57518" y="47213"/>
                  <a:pt x="57518" y="47213"/>
                  <a:pt x="57518" y="47213"/>
                </a:cubicBezTo>
                <a:lnTo>
                  <a:pt x="70072" y="52459"/>
                </a:lnTo>
                <a:close/>
                <a:moveTo>
                  <a:pt x="104817" y="92131"/>
                </a:moveTo>
                <a:cubicBezTo>
                  <a:pt x="96058" y="80983"/>
                  <a:pt x="96058" y="80983"/>
                  <a:pt x="96058" y="80983"/>
                </a:cubicBezTo>
                <a:cubicBezTo>
                  <a:pt x="104525" y="80983"/>
                  <a:pt x="104525" y="80983"/>
                  <a:pt x="104525" y="80983"/>
                </a:cubicBezTo>
                <a:cubicBezTo>
                  <a:pt x="105401" y="80983"/>
                  <a:pt x="105985" y="80327"/>
                  <a:pt x="105985" y="79672"/>
                </a:cubicBezTo>
                <a:cubicBezTo>
                  <a:pt x="105985" y="15409"/>
                  <a:pt x="105985" y="15409"/>
                  <a:pt x="105985" y="15409"/>
                </a:cubicBezTo>
                <a:cubicBezTo>
                  <a:pt x="105985" y="14754"/>
                  <a:pt x="105401" y="14098"/>
                  <a:pt x="104525" y="14098"/>
                </a:cubicBezTo>
                <a:cubicBezTo>
                  <a:pt x="39416" y="14098"/>
                  <a:pt x="39416" y="14098"/>
                  <a:pt x="39416" y="14098"/>
                </a:cubicBezTo>
                <a:cubicBezTo>
                  <a:pt x="38832" y="14098"/>
                  <a:pt x="38248" y="14754"/>
                  <a:pt x="38248" y="15409"/>
                </a:cubicBezTo>
                <a:cubicBezTo>
                  <a:pt x="38248" y="79672"/>
                  <a:pt x="38248" y="79672"/>
                  <a:pt x="38248" y="79672"/>
                </a:cubicBezTo>
                <a:cubicBezTo>
                  <a:pt x="38248" y="80327"/>
                  <a:pt x="38832" y="80983"/>
                  <a:pt x="39416" y="80983"/>
                </a:cubicBezTo>
                <a:cubicBezTo>
                  <a:pt x="72116" y="80983"/>
                  <a:pt x="72116" y="80983"/>
                  <a:pt x="72116" y="80983"/>
                </a:cubicBezTo>
                <a:cubicBezTo>
                  <a:pt x="82919" y="92131"/>
                  <a:pt x="82919" y="92131"/>
                  <a:pt x="82919" y="92131"/>
                </a:cubicBezTo>
                <a:cubicBezTo>
                  <a:pt x="9927" y="92131"/>
                  <a:pt x="9927" y="92131"/>
                  <a:pt x="9927" y="92131"/>
                </a:cubicBezTo>
                <a:cubicBezTo>
                  <a:pt x="6131" y="92131"/>
                  <a:pt x="2919" y="88524"/>
                  <a:pt x="2919" y="83934"/>
                </a:cubicBezTo>
                <a:cubicBezTo>
                  <a:pt x="2919" y="11147"/>
                  <a:pt x="2919" y="11147"/>
                  <a:pt x="2919" y="11147"/>
                </a:cubicBezTo>
                <a:cubicBezTo>
                  <a:pt x="2919" y="6557"/>
                  <a:pt x="6131" y="2950"/>
                  <a:pt x="9927" y="2950"/>
                </a:cubicBezTo>
                <a:cubicBezTo>
                  <a:pt x="109489" y="2950"/>
                  <a:pt x="109489" y="2950"/>
                  <a:pt x="109489" y="2950"/>
                </a:cubicBezTo>
                <a:cubicBezTo>
                  <a:pt x="113576" y="2950"/>
                  <a:pt x="116788" y="6557"/>
                  <a:pt x="116788" y="11147"/>
                </a:cubicBezTo>
                <a:cubicBezTo>
                  <a:pt x="116788" y="83934"/>
                  <a:pt x="116788" y="83934"/>
                  <a:pt x="116788" y="83934"/>
                </a:cubicBezTo>
                <a:cubicBezTo>
                  <a:pt x="116788" y="88524"/>
                  <a:pt x="113576" y="92131"/>
                  <a:pt x="109489" y="92131"/>
                </a:cubicBezTo>
                <a:lnTo>
                  <a:pt x="104817" y="92131"/>
                </a:lnTo>
                <a:close/>
                <a:moveTo>
                  <a:pt x="27445" y="66885"/>
                </a:moveTo>
                <a:cubicBezTo>
                  <a:pt x="15474" y="66885"/>
                  <a:pt x="15474" y="66885"/>
                  <a:pt x="15474" y="66885"/>
                </a:cubicBezTo>
                <a:cubicBezTo>
                  <a:pt x="14598" y="66885"/>
                  <a:pt x="14014" y="67540"/>
                  <a:pt x="14014" y="68524"/>
                </a:cubicBezTo>
                <a:cubicBezTo>
                  <a:pt x="14014" y="69180"/>
                  <a:pt x="14598" y="69836"/>
                  <a:pt x="15474" y="69836"/>
                </a:cubicBezTo>
                <a:cubicBezTo>
                  <a:pt x="27445" y="69836"/>
                  <a:pt x="27445" y="69836"/>
                  <a:pt x="27445" y="69836"/>
                </a:cubicBezTo>
                <a:cubicBezTo>
                  <a:pt x="28321" y="69836"/>
                  <a:pt x="28905" y="69180"/>
                  <a:pt x="28905" y="68524"/>
                </a:cubicBezTo>
                <a:cubicBezTo>
                  <a:pt x="28905" y="67540"/>
                  <a:pt x="28321" y="66885"/>
                  <a:pt x="27445" y="66885"/>
                </a:cubicBezTo>
                <a:close/>
                <a:moveTo>
                  <a:pt x="21313" y="37049"/>
                </a:moveTo>
                <a:cubicBezTo>
                  <a:pt x="16350" y="37049"/>
                  <a:pt x="11970" y="41639"/>
                  <a:pt x="11970" y="47540"/>
                </a:cubicBezTo>
                <a:cubicBezTo>
                  <a:pt x="11970" y="53442"/>
                  <a:pt x="16350" y="58032"/>
                  <a:pt x="21313" y="58032"/>
                </a:cubicBezTo>
                <a:cubicBezTo>
                  <a:pt x="26569" y="58032"/>
                  <a:pt x="30948" y="53442"/>
                  <a:pt x="30948" y="47540"/>
                </a:cubicBezTo>
                <a:cubicBezTo>
                  <a:pt x="30948" y="41639"/>
                  <a:pt x="26569" y="37049"/>
                  <a:pt x="21313" y="37049"/>
                </a:cubicBezTo>
                <a:close/>
                <a:moveTo>
                  <a:pt x="21313" y="55081"/>
                </a:moveTo>
                <a:cubicBezTo>
                  <a:pt x="17810" y="55081"/>
                  <a:pt x="14890" y="51475"/>
                  <a:pt x="14890" y="47540"/>
                </a:cubicBezTo>
                <a:cubicBezTo>
                  <a:pt x="14890" y="43278"/>
                  <a:pt x="17810" y="40000"/>
                  <a:pt x="21313" y="40000"/>
                </a:cubicBezTo>
                <a:cubicBezTo>
                  <a:pt x="25109" y="40000"/>
                  <a:pt x="28029" y="43278"/>
                  <a:pt x="28029" y="47540"/>
                </a:cubicBezTo>
                <a:cubicBezTo>
                  <a:pt x="28029" y="51475"/>
                  <a:pt x="25109" y="55081"/>
                  <a:pt x="21313" y="55081"/>
                </a:cubicBezTo>
                <a:close/>
                <a:moveTo>
                  <a:pt x="27445" y="78032"/>
                </a:moveTo>
                <a:cubicBezTo>
                  <a:pt x="15474" y="78032"/>
                  <a:pt x="15474" y="78032"/>
                  <a:pt x="15474" y="78032"/>
                </a:cubicBezTo>
                <a:cubicBezTo>
                  <a:pt x="14598" y="78032"/>
                  <a:pt x="14014" y="78688"/>
                  <a:pt x="14014" y="79672"/>
                </a:cubicBezTo>
                <a:cubicBezTo>
                  <a:pt x="14014" y="80327"/>
                  <a:pt x="14598" y="80983"/>
                  <a:pt x="15474" y="80983"/>
                </a:cubicBezTo>
                <a:cubicBezTo>
                  <a:pt x="27445" y="80983"/>
                  <a:pt x="27445" y="80983"/>
                  <a:pt x="27445" y="80983"/>
                </a:cubicBezTo>
                <a:cubicBezTo>
                  <a:pt x="28321" y="80983"/>
                  <a:pt x="28905" y="80327"/>
                  <a:pt x="28905" y="79672"/>
                </a:cubicBezTo>
                <a:cubicBezTo>
                  <a:pt x="28905" y="78688"/>
                  <a:pt x="28321" y="78032"/>
                  <a:pt x="27445" y="78032"/>
                </a:cubicBezTo>
                <a:close/>
                <a:moveTo>
                  <a:pt x="15474" y="28196"/>
                </a:moveTo>
                <a:cubicBezTo>
                  <a:pt x="27445" y="28196"/>
                  <a:pt x="27445" y="28196"/>
                  <a:pt x="27445" y="28196"/>
                </a:cubicBezTo>
                <a:cubicBezTo>
                  <a:pt x="28321" y="28196"/>
                  <a:pt x="28905" y="27540"/>
                  <a:pt x="28905" y="26557"/>
                </a:cubicBezTo>
                <a:cubicBezTo>
                  <a:pt x="28905" y="25901"/>
                  <a:pt x="28321" y="25245"/>
                  <a:pt x="27445" y="25245"/>
                </a:cubicBezTo>
                <a:cubicBezTo>
                  <a:pt x="15474" y="25245"/>
                  <a:pt x="15474" y="25245"/>
                  <a:pt x="15474" y="25245"/>
                </a:cubicBezTo>
                <a:cubicBezTo>
                  <a:pt x="14598" y="25245"/>
                  <a:pt x="14014" y="25901"/>
                  <a:pt x="14014" y="26557"/>
                </a:cubicBezTo>
                <a:cubicBezTo>
                  <a:pt x="14014" y="27540"/>
                  <a:pt x="14598" y="28196"/>
                  <a:pt x="15474" y="281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33" name="Shape 1233"/>
          <p:cNvSpPr/>
          <p:nvPr/>
        </p:nvSpPr>
        <p:spPr>
          <a:xfrm>
            <a:off x="6807980" y="4631535"/>
            <a:ext cx="857009" cy="42244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4545" y="88221"/>
                </a:moveTo>
                <a:cubicBezTo>
                  <a:pt x="100909" y="86324"/>
                  <a:pt x="99772" y="73992"/>
                  <a:pt x="99772" y="66403"/>
                </a:cubicBezTo>
                <a:cubicBezTo>
                  <a:pt x="102954" y="59762"/>
                  <a:pt x="105227" y="48853"/>
                  <a:pt x="105227" y="37470"/>
                </a:cubicBezTo>
                <a:cubicBezTo>
                  <a:pt x="105227" y="14229"/>
                  <a:pt x="100000" y="0"/>
                  <a:pt x="91590" y="0"/>
                </a:cubicBezTo>
                <a:cubicBezTo>
                  <a:pt x="83181" y="0"/>
                  <a:pt x="77954" y="14229"/>
                  <a:pt x="77954" y="37470"/>
                </a:cubicBezTo>
                <a:cubicBezTo>
                  <a:pt x="77954" y="48853"/>
                  <a:pt x="80227" y="59762"/>
                  <a:pt x="83636" y="66877"/>
                </a:cubicBezTo>
                <a:cubicBezTo>
                  <a:pt x="83409" y="75415"/>
                  <a:pt x="82272" y="85849"/>
                  <a:pt x="79090" y="88221"/>
                </a:cubicBezTo>
                <a:cubicBezTo>
                  <a:pt x="68636" y="92490"/>
                  <a:pt x="63181" y="102450"/>
                  <a:pt x="63181" y="117628"/>
                </a:cubicBezTo>
                <a:cubicBezTo>
                  <a:pt x="63181" y="119051"/>
                  <a:pt x="63636" y="120000"/>
                  <a:pt x="64318" y="120000"/>
                </a:cubicBezTo>
                <a:cubicBezTo>
                  <a:pt x="118863" y="120000"/>
                  <a:pt x="118863" y="120000"/>
                  <a:pt x="118863" y="120000"/>
                </a:cubicBezTo>
                <a:cubicBezTo>
                  <a:pt x="119318" y="120000"/>
                  <a:pt x="120000" y="119051"/>
                  <a:pt x="120000" y="117628"/>
                </a:cubicBezTo>
                <a:cubicBezTo>
                  <a:pt x="120000" y="102924"/>
                  <a:pt x="114545" y="92490"/>
                  <a:pt x="104545" y="88221"/>
                </a:cubicBezTo>
                <a:close/>
                <a:moveTo>
                  <a:pt x="80000" y="37470"/>
                </a:moveTo>
                <a:cubicBezTo>
                  <a:pt x="80000" y="21343"/>
                  <a:pt x="83181" y="4743"/>
                  <a:pt x="91590" y="4743"/>
                </a:cubicBezTo>
                <a:cubicBezTo>
                  <a:pt x="100000" y="4743"/>
                  <a:pt x="102954" y="21343"/>
                  <a:pt x="102954" y="37470"/>
                </a:cubicBezTo>
                <a:cubicBezTo>
                  <a:pt x="102954" y="55968"/>
                  <a:pt x="97045" y="70197"/>
                  <a:pt x="91590" y="70197"/>
                </a:cubicBezTo>
                <a:cubicBezTo>
                  <a:pt x="86136" y="70197"/>
                  <a:pt x="80000" y="55968"/>
                  <a:pt x="80000" y="37470"/>
                </a:cubicBezTo>
                <a:close/>
                <a:moveTo>
                  <a:pt x="65454" y="115256"/>
                </a:moveTo>
                <a:cubicBezTo>
                  <a:pt x="65909" y="103873"/>
                  <a:pt x="70681" y="95810"/>
                  <a:pt x="79545" y="92490"/>
                </a:cubicBezTo>
                <a:cubicBezTo>
                  <a:pt x="79545" y="92490"/>
                  <a:pt x="79545" y="92490"/>
                  <a:pt x="79545" y="92490"/>
                </a:cubicBezTo>
                <a:cubicBezTo>
                  <a:pt x="83409" y="89644"/>
                  <a:pt x="85227" y="80158"/>
                  <a:pt x="85681" y="70197"/>
                </a:cubicBezTo>
                <a:cubicBezTo>
                  <a:pt x="87500" y="73043"/>
                  <a:pt x="89545" y="74466"/>
                  <a:pt x="91590" y="74466"/>
                </a:cubicBezTo>
                <a:cubicBezTo>
                  <a:pt x="93636" y="74466"/>
                  <a:pt x="95909" y="73043"/>
                  <a:pt x="97727" y="70197"/>
                </a:cubicBezTo>
                <a:cubicBezTo>
                  <a:pt x="98409" y="88221"/>
                  <a:pt x="102954" y="92015"/>
                  <a:pt x="103863" y="92490"/>
                </a:cubicBezTo>
                <a:cubicBezTo>
                  <a:pt x="104090" y="92490"/>
                  <a:pt x="104090" y="92490"/>
                  <a:pt x="104090" y="92490"/>
                </a:cubicBezTo>
                <a:cubicBezTo>
                  <a:pt x="112500" y="96284"/>
                  <a:pt x="117272" y="103873"/>
                  <a:pt x="117727" y="115256"/>
                </a:cubicBezTo>
                <a:lnTo>
                  <a:pt x="65454" y="115256"/>
                </a:lnTo>
                <a:close/>
                <a:moveTo>
                  <a:pt x="72500" y="44584"/>
                </a:moveTo>
                <a:cubicBezTo>
                  <a:pt x="73409" y="44584"/>
                  <a:pt x="74318" y="43636"/>
                  <a:pt x="75000" y="42213"/>
                </a:cubicBezTo>
                <a:cubicBezTo>
                  <a:pt x="75454" y="40790"/>
                  <a:pt x="75909" y="39367"/>
                  <a:pt x="75909" y="37470"/>
                </a:cubicBezTo>
                <a:cubicBezTo>
                  <a:pt x="75909" y="35573"/>
                  <a:pt x="75454" y="33675"/>
                  <a:pt x="75000" y="32252"/>
                </a:cubicBezTo>
                <a:cubicBezTo>
                  <a:pt x="74318" y="30830"/>
                  <a:pt x="73409" y="30355"/>
                  <a:pt x="72500" y="30355"/>
                </a:cubicBezTo>
                <a:cubicBezTo>
                  <a:pt x="71590" y="30355"/>
                  <a:pt x="70681" y="30830"/>
                  <a:pt x="70000" y="32252"/>
                </a:cubicBezTo>
                <a:cubicBezTo>
                  <a:pt x="69318" y="33675"/>
                  <a:pt x="69090" y="35573"/>
                  <a:pt x="69090" y="37470"/>
                </a:cubicBezTo>
                <a:cubicBezTo>
                  <a:pt x="69090" y="39367"/>
                  <a:pt x="69318" y="40790"/>
                  <a:pt x="70000" y="42213"/>
                </a:cubicBezTo>
                <a:cubicBezTo>
                  <a:pt x="70681" y="43636"/>
                  <a:pt x="71590" y="44584"/>
                  <a:pt x="72500" y="44584"/>
                </a:cubicBezTo>
                <a:close/>
                <a:moveTo>
                  <a:pt x="71590" y="35573"/>
                </a:moveTo>
                <a:cubicBezTo>
                  <a:pt x="71818" y="35098"/>
                  <a:pt x="72045" y="34624"/>
                  <a:pt x="72500" y="34624"/>
                </a:cubicBezTo>
                <a:cubicBezTo>
                  <a:pt x="72727" y="34624"/>
                  <a:pt x="73181" y="35098"/>
                  <a:pt x="73409" y="35573"/>
                </a:cubicBezTo>
                <a:cubicBezTo>
                  <a:pt x="73636" y="36047"/>
                  <a:pt x="73863" y="36521"/>
                  <a:pt x="73863" y="37470"/>
                </a:cubicBezTo>
                <a:cubicBezTo>
                  <a:pt x="73863" y="37944"/>
                  <a:pt x="73636" y="38893"/>
                  <a:pt x="73409" y="39367"/>
                </a:cubicBezTo>
                <a:cubicBezTo>
                  <a:pt x="72954" y="40316"/>
                  <a:pt x="72045" y="40316"/>
                  <a:pt x="71590" y="39367"/>
                </a:cubicBezTo>
                <a:cubicBezTo>
                  <a:pt x="71363" y="38893"/>
                  <a:pt x="71136" y="37944"/>
                  <a:pt x="71136" y="37470"/>
                </a:cubicBezTo>
                <a:cubicBezTo>
                  <a:pt x="71136" y="36521"/>
                  <a:pt x="71363" y="36047"/>
                  <a:pt x="71590" y="35573"/>
                </a:cubicBezTo>
                <a:close/>
                <a:moveTo>
                  <a:pt x="41136" y="88221"/>
                </a:moveTo>
                <a:cubicBezTo>
                  <a:pt x="37500" y="86324"/>
                  <a:pt x="36590" y="73992"/>
                  <a:pt x="36363" y="66403"/>
                </a:cubicBezTo>
                <a:cubicBezTo>
                  <a:pt x="39772" y="59762"/>
                  <a:pt x="41818" y="48853"/>
                  <a:pt x="41818" y="37470"/>
                </a:cubicBezTo>
                <a:cubicBezTo>
                  <a:pt x="41818" y="14229"/>
                  <a:pt x="36590" y="0"/>
                  <a:pt x="28181" y="0"/>
                </a:cubicBezTo>
                <a:cubicBezTo>
                  <a:pt x="19772" y="0"/>
                  <a:pt x="14545" y="14229"/>
                  <a:pt x="14545" y="37470"/>
                </a:cubicBezTo>
                <a:cubicBezTo>
                  <a:pt x="14545" y="48853"/>
                  <a:pt x="16818" y="59762"/>
                  <a:pt x="20227" y="66877"/>
                </a:cubicBezTo>
                <a:cubicBezTo>
                  <a:pt x="20227" y="75415"/>
                  <a:pt x="18863" y="85849"/>
                  <a:pt x="15681" y="88221"/>
                </a:cubicBezTo>
                <a:cubicBezTo>
                  <a:pt x="5454" y="92490"/>
                  <a:pt x="0" y="102450"/>
                  <a:pt x="0" y="117628"/>
                </a:cubicBezTo>
                <a:cubicBezTo>
                  <a:pt x="0" y="119051"/>
                  <a:pt x="454" y="120000"/>
                  <a:pt x="909" y="120000"/>
                </a:cubicBezTo>
                <a:cubicBezTo>
                  <a:pt x="55454" y="120000"/>
                  <a:pt x="55454" y="120000"/>
                  <a:pt x="55454" y="120000"/>
                </a:cubicBezTo>
                <a:cubicBezTo>
                  <a:pt x="56136" y="120000"/>
                  <a:pt x="56590" y="119051"/>
                  <a:pt x="56590" y="117628"/>
                </a:cubicBezTo>
                <a:cubicBezTo>
                  <a:pt x="56590" y="102924"/>
                  <a:pt x="51363" y="92490"/>
                  <a:pt x="41136" y="88221"/>
                </a:cubicBezTo>
                <a:close/>
                <a:moveTo>
                  <a:pt x="16818" y="37470"/>
                </a:moveTo>
                <a:cubicBezTo>
                  <a:pt x="16818" y="21343"/>
                  <a:pt x="19772" y="4743"/>
                  <a:pt x="28181" y="4743"/>
                </a:cubicBezTo>
                <a:cubicBezTo>
                  <a:pt x="36590" y="4743"/>
                  <a:pt x="39772" y="21343"/>
                  <a:pt x="39772" y="37470"/>
                </a:cubicBezTo>
                <a:cubicBezTo>
                  <a:pt x="39772" y="55968"/>
                  <a:pt x="33636" y="70197"/>
                  <a:pt x="28181" y="70197"/>
                </a:cubicBezTo>
                <a:cubicBezTo>
                  <a:pt x="22727" y="70197"/>
                  <a:pt x="16818" y="55968"/>
                  <a:pt x="16818" y="37470"/>
                </a:cubicBezTo>
                <a:close/>
                <a:moveTo>
                  <a:pt x="2045" y="115256"/>
                </a:moveTo>
                <a:cubicBezTo>
                  <a:pt x="2500" y="103873"/>
                  <a:pt x="7272" y="95810"/>
                  <a:pt x="16136" y="92490"/>
                </a:cubicBezTo>
                <a:cubicBezTo>
                  <a:pt x="16136" y="92490"/>
                  <a:pt x="16136" y="92490"/>
                  <a:pt x="16363" y="92490"/>
                </a:cubicBezTo>
                <a:cubicBezTo>
                  <a:pt x="20227" y="89644"/>
                  <a:pt x="21818" y="80158"/>
                  <a:pt x="22272" y="70197"/>
                </a:cubicBezTo>
                <a:cubicBezTo>
                  <a:pt x="24090" y="73043"/>
                  <a:pt x="26136" y="74466"/>
                  <a:pt x="28181" y="74466"/>
                </a:cubicBezTo>
                <a:cubicBezTo>
                  <a:pt x="30454" y="74466"/>
                  <a:pt x="32500" y="73043"/>
                  <a:pt x="34318" y="70197"/>
                </a:cubicBezTo>
                <a:cubicBezTo>
                  <a:pt x="35000" y="88221"/>
                  <a:pt x="39545" y="92015"/>
                  <a:pt x="40681" y="92490"/>
                </a:cubicBezTo>
                <a:cubicBezTo>
                  <a:pt x="40681" y="92490"/>
                  <a:pt x="40681" y="92490"/>
                  <a:pt x="40681" y="92490"/>
                </a:cubicBezTo>
                <a:cubicBezTo>
                  <a:pt x="49318" y="96284"/>
                  <a:pt x="53863" y="103873"/>
                  <a:pt x="54318" y="115256"/>
                </a:cubicBezTo>
                <a:lnTo>
                  <a:pt x="2045" y="115256"/>
                </a:lnTo>
                <a:close/>
                <a:moveTo>
                  <a:pt x="67500" y="37470"/>
                </a:moveTo>
                <a:cubicBezTo>
                  <a:pt x="67500" y="33201"/>
                  <a:pt x="65909" y="29881"/>
                  <a:pt x="64090" y="29881"/>
                </a:cubicBezTo>
                <a:cubicBezTo>
                  <a:pt x="62272" y="29881"/>
                  <a:pt x="60681" y="33201"/>
                  <a:pt x="60681" y="37470"/>
                </a:cubicBezTo>
                <a:cubicBezTo>
                  <a:pt x="60681" y="41264"/>
                  <a:pt x="62272" y="44584"/>
                  <a:pt x="64090" y="44584"/>
                </a:cubicBezTo>
                <a:cubicBezTo>
                  <a:pt x="65909" y="44584"/>
                  <a:pt x="67500" y="41264"/>
                  <a:pt x="67500" y="37470"/>
                </a:cubicBezTo>
                <a:close/>
                <a:moveTo>
                  <a:pt x="62727" y="37470"/>
                </a:moveTo>
                <a:cubicBezTo>
                  <a:pt x="62727" y="35573"/>
                  <a:pt x="63409" y="34624"/>
                  <a:pt x="64090" y="34624"/>
                </a:cubicBezTo>
                <a:cubicBezTo>
                  <a:pt x="64772" y="34624"/>
                  <a:pt x="65454" y="35573"/>
                  <a:pt x="65454" y="37470"/>
                </a:cubicBezTo>
                <a:cubicBezTo>
                  <a:pt x="65454" y="38893"/>
                  <a:pt x="64772" y="39841"/>
                  <a:pt x="64090" y="39841"/>
                </a:cubicBezTo>
                <a:cubicBezTo>
                  <a:pt x="63409" y="39841"/>
                  <a:pt x="62727" y="38893"/>
                  <a:pt x="62727" y="37470"/>
                </a:cubicBezTo>
                <a:close/>
                <a:moveTo>
                  <a:pt x="55681" y="29881"/>
                </a:moveTo>
                <a:cubicBezTo>
                  <a:pt x="53863" y="29881"/>
                  <a:pt x="52272" y="33201"/>
                  <a:pt x="52272" y="37470"/>
                </a:cubicBezTo>
                <a:cubicBezTo>
                  <a:pt x="52272" y="41264"/>
                  <a:pt x="53863" y="44584"/>
                  <a:pt x="55681" y="44584"/>
                </a:cubicBezTo>
                <a:cubicBezTo>
                  <a:pt x="57500" y="44584"/>
                  <a:pt x="59090" y="41264"/>
                  <a:pt x="59090" y="37470"/>
                </a:cubicBezTo>
                <a:cubicBezTo>
                  <a:pt x="59090" y="33201"/>
                  <a:pt x="57500" y="29881"/>
                  <a:pt x="55681" y="29881"/>
                </a:cubicBezTo>
                <a:close/>
                <a:moveTo>
                  <a:pt x="55681" y="39841"/>
                </a:moveTo>
                <a:cubicBezTo>
                  <a:pt x="55000" y="39841"/>
                  <a:pt x="54318" y="38893"/>
                  <a:pt x="54318" y="37470"/>
                </a:cubicBezTo>
                <a:cubicBezTo>
                  <a:pt x="54318" y="35573"/>
                  <a:pt x="55000" y="34624"/>
                  <a:pt x="55681" y="34624"/>
                </a:cubicBezTo>
                <a:cubicBezTo>
                  <a:pt x="56363" y="34624"/>
                  <a:pt x="57045" y="35573"/>
                  <a:pt x="57045" y="37470"/>
                </a:cubicBezTo>
                <a:cubicBezTo>
                  <a:pt x="57045" y="38893"/>
                  <a:pt x="56363" y="39841"/>
                  <a:pt x="55681" y="39841"/>
                </a:cubicBezTo>
                <a:close/>
                <a:moveTo>
                  <a:pt x="47272" y="44584"/>
                </a:moveTo>
                <a:cubicBezTo>
                  <a:pt x="48181" y="44584"/>
                  <a:pt x="49090" y="43636"/>
                  <a:pt x="49772" y="42213"/>
                </a:cubicBezTo>
                <a:cubicBezTo>
                  <a:pt x="50454" y="40790"/>
                  <a:pt x="50681" y="39367"/>
                  <a:pt x="50681" y="37470"/>
                </a:cubicBezTo>
                <a:cubicBezTo>
                  <a:pt x="50681" y="35573"/>
                  <a:pt x="50454" y="33675"/>
                  <a:pt x="49772" y="32252"/>
                </a:cubicBezTo>
                <a:cubicBezTo>
                  <a:pt x="49090" y="30830"/>
                  <a:pt x="48181" y="30355"/>
                  <a:pt x="47272" y="30355"/>
                </a:cubicBezTo>
                <a:cubicBezTo>
                  <a:pt x="46363" y="30355"/>
                  <a:pt x="45454" y="30830"/>
                  <a:pt x="45000" y="32252"/>
                </a:cubicBezTo>
                <a:cubicBezTo>
                  <a:pt x="44318" y="33675"/>
                  <a:pt x="43863" y="35573"/>
                  <a:pt x="43863" y="37470"/>
                </a:cubicBezTo>
                <a:cubicBezTo>
                  <a:pt x="43863" y="39367"/>
                  <a:pt x="44318" y="41264"/>
                  <a:pt x="45000" y="42213"/>
                </a:cubicBezTo>
                <a:cubicBezTo>
                  <a:pt x="45454" y="43636"/>
                  <a:pt x="46363" y="44584"/>
                  <a:pt x="47272" y="44584"/>
                </a:cubicBezTo>
                <a:close/>
                <a:moveTo>
                  <a:pt x="46363" y="35573"/>
                </a:moveTo>
                <a:cubicBezTo>
                  <a:pt x="46590" y="35098"/>
                  <a:pt x="47045" y="34624"/>
                  <a:pt x="47272" y="34624"/>
                </a:cubicBezTo>
                <a:cubicBezTo>
                  <a:pt x="47727" y="34624"/>
                  <a:pt x="47954" y="35098"/>
                  <a:pt x="48181" y="35573"/>
                </a:cubicBezTo>
                <a:cubicBezTo>
                  <a:pt x="48409" y="36047"/>
                  <a:pt x="48636" y="36521"/>
                  <a:pt x="48636" y="37470"/>
                </a:cubicBezTo>
                <a:cubicBezTo>
                  <a:pt x="48636" y="37944"/>
                  <a:pt x="48409" y="38893"/>
                  <a:pt x="48181" y="39367"/>
                </a:cubicBezTo>
                <a:cubicBezTo>
                  <a:pt x="47727" y="40316"/>
                  <a:pt x="46818" y="40316"/>
                  <a:pt x="46363" y="39367"/>
                </a:cubicBezTo>
                <a:cubicBezTo>
                  <a:pt x="46136" y="38893"/>
                  <a:pt x="45909" y="37944"/>
                  <a:pt x="45909" y="37470"/>
                </a:cubicBezTo>
                <a:cubicBezTo>
                  <a:pt x="45909" y="36521"/>
                  <a:pt x="46136" y="36047"/>
                  <a:pt x="46363" y="35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34" name="Shape 1234"/>
          <p:cNvSpPr/>
          <p:nvPr/>
        </p:nvSpPr>
        <p:spPr>
          <a:xfrm>
            <a:off x="4621939" y="4567363"/>
            <a:ext cx="674020" cy="722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783" y="30207"/>
                </a:moveTo>
                <a:cubicBezTo>
                  <a:pt x="100915" y="13579"/>
                  <a:pt x="87614" y="0"/>
                  <a:pt x="71710" y="0"/>
                </a:cubicBezTo>
                <a:cubicBezTo>
                  <a:pt x="61301" y="0"/>
                  <a:pt x="52337" y="4988"/>
                  <a:pt x="46265" y="13856"/>
                </a:cubicBezTo>
                <a:cubicBezTo>
                  <a:pt x="44240" y="13025"/>
                  <a:pt x="41927" y="12748"/>
                  <a:pt x="39614" y="12748"/>
                </a:cubicBezTo>
                <a:cubicBezTo>
                  <a:pt x="29204" y="12748"/>
                  <a:pt x="21108" y="19953"/>
                  <a:pt x="20530" y="29653"/>
                </a:cubicBezTo>
                <a:cubicBezTo>
                  <a:pt x="9253" y="30484"/>
                  <a:pt x="0" y="40184"/>
                  <a:pt x="0" y="51547"/>
                </a:cubicBezTo>
                <a:cubicBezTo>
                  <a:pt x="0" y="64018"/>
                  <a:pt x="9831" y="73441"/>
                  <a:pt x="21975" y="73441"/>
                </a:cubicBezTo>
                <a:cubicBezTo>
                  <a:pt x="46843" y="73441"/>
                  <a:pt x="46843" y="73441"/>
                  <a:pt x="46843" y="73441"/>
                </a:cubicBezTo>
                <a:cubicBezTo>
                  <a:pt x="46843" y="82032"/>
                  <a:pt x="46843" y="82032"/>
                  <a:pt x="46843" y="82032"/>
                </a:cubicBezTo>
                <a:cubicBezTo>
                  <a:pt x="36722" y="82032"/>
                  <a:pt x="36722" y="82032"/>
                  <a:pt x="36722" y="82032"/>
                </a:cubicBezTo>
                <a:cubicBezTo>
                  <a:pt x="33253" y="82032"/>
                  <a:pt x="31807" y="83695"/>
                  <a:pt x="31228" y="84803"/>
                </a:cubicBezTo>
                <a:cubicBezTo>
                  <a:pt x="30361" y="86466"/>
                  <a:pt x="30650" y="88960"/>
                  <a:pt x="32096" y="90623"/>
                </a:cubicBezTo>
                <a:cubicBezTo>
                  <a:pt x="53783" y="117505"/>
                  <a:pt x="53783" y="117505"/>
                  <a:pt x="53783" y="117505"/>
                </a:cubicBezTo>
                <a:cubicBezTo>
                  <a:pt x="55228" y="119168"/>
                  <a:pt x="57542" y="120000"/>
                  <a:pt x="59855" y="120000"/>
                </a:cubicBezTo>
                <a:cubicBezTo>
                  <a:pt x="62457" y="120000"/>
                  <a:pt x="64481" y="119168"/>
                  <a:pt x="65927" y="117505"/>
                </a:cubicBezTo>
                <a:cubicBezTo>
                  <a:pt x="87903" y="90623"/>
                  <a:pt x="87903" y="90623"/>
                  <a:pt x="87903" y="90623"/>
                </a:cubicBezTo>
                <a:cubicBezTo>
                  <a:pt x="89349" y="88960"/>
                  <a:pt x="89638" y="86743"/>
                  <a:pt x="88771" y="84803"/>
                </a:cubicBezTo>
                <a:cubicBezTo>
                  <a:pt x="88192" y="83695"/>
                  <a:pt x="86746" y="82032"/>
                  <a:pt x="83277" y="82032"/>
                </a:cubicBezTo>
                <a:cubicBezTo>
                  <a:pt x="73156" y="82032"/>
                  <a:pt x="73156" y="82032"/>
                  <a:pt x="73156" y="82032"/>
                </a:cubicBezTo>
                <a:cubicBezTo>
                  <a:pt x="73156" y="73441"/>
                  <a:pt x="73156" y="73441"/>
                  <a:pt x="73156" y="73441"/>
                </a:cubicBezTo>
                <a:cubicBezTo>
                  <a:pt x="99469" y="73441"/>
                  <a:pt x="99469" y="73441"/>
                  <a:pt x="99469" y="73441"/>
                </a:cubicBezTo>
                <a:cubicBezTo>
                  <a:pt x="110746" y="73163"/>
                  <a:pt x="120000" y="63187"/>
                  <a:pt x="120000" y="51547"/>
                </a:cubicBezTo>
                <a:cubicBezTo>
                  <a:pt x="120000" y="40739"/>
                  <a:pt x="112481" y="31870"/>
                  <a:pt x="101783" y="30207"/>
                </a:cubicBezTo>
                <a:close/>
                <a:moveTo>
                  <a:pt x="99180" y="71224"/>
                </a:moveTo>
                <a:cubicBezTo>
                  <a:pt x="72000" y="71224"/>
                  <a:pt x="72000" y="71224"/>
                  <a:pt x="72000" y="71224"/>
                </a:cubicBezTo>
                <a:cubicBezTo>
                  <a:pt x="71132" y="71224"/>
                  <a:pt x="70843" y="71778"/>
                  <a:pt x="70843" y="72332"/>
                </a:cubicBezTo>
                <a:cubicBezTo>
                  <a:pt x="70843" y="83140"/>
                  <a:pt x="70843" y="83140"/>
                  <a:pt x="70843" y="83140"/>
                </a:cubicBezTo>
                <a:cubicBezTo>
                  <a:pt x="70843" y="83695"/>
                  <a:pt x="71132" y="84249"/>
                  <a:pt x="72000" y="84249"/>
                </a:cubicBezTo>
                <a:cubicBezTo>
                  <a:pt x="83277" y="84249"/>
                  <a:pt x="83277" y="84249"/>
                  <a:pt x="83277" y="84249"/>
                </a:cubicBezTo>
                <a:cubicBezTo>
                  <a:pt x="85012" y="84249"/>
                  <a:pt x="86168" y="84803"/>
                  <a:pt x="86746" y="85912"/>
                </a:cubicBezTo>
                <a:cubicBezTo>
                  <a:pt x="87036" y="86743"/>
                  <a:pt x="87036" y="88406"/>
                  <a:pt x="86168" y="89237"/>
                </a:cubicBezTo>
                <a:cubicBezTo>
                  <a:pt x="63903" y="116120"/>
                  <a:pt x="63903" y="116120"/>
                  <a:pt x="63903" y="116120"/>
                </a:cubicBezTo>
                <a:cubicBezTo>
                  <a:pt x="63036" y="117228"/>
                  <a:pt x="61590" y="117782"/>
                  <a:pt x="59855" y="117782"/>
                </a:cubicBezTo>
                <a:cubicBezTo>
                  <a:pt x="58120" y="117782"/>
                  <a:pt x="56674" y="117228"/>
                  <a:pt x="55807" y="116120"/>
                </a:cubicBezTo>
                <a:cubicBezTo>
                  <a:pt x="34120" y="89515"/>
                  <a:pt x="34120" y="89515"/>
                  <a:pt x="34120" y="89515"/>
                </a:cubicBezTo>
                <a:cubicBezTo>
                  <a:pt x="32963" y="88129"/>
                  <a:pt x="32674" y="86743"/>
                  <a:pt x="33253" y="85635"/>
                </a:cubicBezTo>
                <a:cubicBezTo>
                  <a:pt x="33831" y="84526"/>
                  <a:pt x="35566" y="84249"/>
                  <a:pt x="36722" y="84249"/>
                </a:cubicBezTo>
                <a:cubicBezTo>
                  <a:pt x="48000" y="84249"/>
                  <a:pt x="48000" y="84249"/>
                  <a:pt x="48000" y="84249"/>
                </a:cubicBezTo>
                <a:cubicBezTo>
                  <a:pt x="48578" y="84249"/>
                  <a:pt x="49156" y="83695"/>
                  <a:pt x="49156" y="83140"/>
                </a:cubicBezTo>
                <a:cubicBezTo>
                  <a:pt x="49156" y="72332"/>
                  <a:pt x="49156" y="72332"/>
                  <a:pt x="49156" y="72332"/>
                </a:cubicBezTo>
                <a:cubicBezTo>
                  <a:pt x="49156" y="71778"/>
                  <a:pt x="48578" y="71224"/>
                  <a:pt x="48000" y="71224"/>
                </a:cubicBezTo>
                <a:cubicBezTo>
                  <a:pt x="21975" y="71224"/>
                  <a:pt x="21975" y="71224"/>
                  <a:pt x="21975" y="71224"/>
                </a:cubicBezTo>
                <a:cubicBezTo>
                  <a:pt x="10987" y="71224"/>
                  <a:pt x="2313" y="62632"/>
                  <a:pt x="2313" y="51547"/>
                </a:cubicBezTo>
                <a:cubicBezTo>
                  <a:pt x="2313" y="41016"/>
                  <a:pt x="10987" y="32147"/>
                  <a:pt x="21686" y="31593"/>
                </a:cubicBezTo>
                <a:cubicBezTo>
                  <a:pt x="22265" y="31593"/>
                  <a:pt x="22843" y="31039"/>
                  <a:pt x="22843" y="30484"/>
                </a:cubicBezTo>
                <a:cubicBezTo>
                  <a:pt x="22843" y="21893"/>
                  <a:pt x="30072" y="14965"/>
                  <a:pt x="39614" y="14965"/>
                </a:cubicBezTo>
                <a:cubicBezTo>
                  <a:pt x="41927" y="14965"/>
                  <a:pt x="44240" y="15242"/>
                  <a:pt x="46554" y="16351"/>
                </a:cubicBezTo>
                <a:cubicBezTo>
                  <a:pt x="46843" y="16351"/>
                  <a:pt x="47421" y="16351"/>
                  <a:pt x="48000" y="15796"/>
                </a:cubicBezTo>
                <a:cubicBezTo>
                  <a:pt x="53204" y="7205"/>
                  <a:pt x="61879" y="2494"/>
                  <a:pt x="71710" y="2494"/>
                </a:cubicBezTo>
                <a:cubicBezTo>
                  <a:pt x="86457" y="2494"/>
                  <a:pt x="99180" y="15242"/>
                  <a:pt x="99469" y="31039"/>
                </a:cubicBezTo>
                <a:cubicBezTo>
                  <a:pt x="99759" y="31593"/>
                  <a:pt x="100048" y="32147"/>
                  <a:pt x="100626" y="32147"/>
                </a:cubicBezTo>
                <a:cubicBezTo>
                  <a:pt x="110457" y="33533"/>
                  <a:pt x="117686" y="41570"/>
                  <a:pt x="117686" y="51547"/>
                </a:cubicBezTo>
                <a:cubicBezTo>
                  <a:pt x="117686" y="62078"/>
                  <a:pt x="109301" y="70946"/>
                  <a:pt x="99180" y="712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7565A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235" name="Shape 1235"/>
          <p:cNvGrpSpPr/>
          <p:nvPr/>
        </p:nvGrpSpPr>
        <p:grpSpPr>
          <a:xfrm>
            <a:off x="1982436" y="2599142"/>
            <a:ext cx="2457890" cy="1192343"/>
            <a:chOff x="1982436" y="2599142"/>
            <a:chExt cx="2457890" cy="1192343"/>
          </a:xfrm>
        </p:grpSpPr>
        <p:sp>
          <p:nvSpPr>
            <p:cNvPr id="1236" name="Shape 1236"/>
            <p:cNvSpPr/>
            <p:nvPr/>
          </p:nvSpPr>
          <p:spPr>
            <a:xfrm flipH="1">
              <a:off x="2569279" y="2599142"/>
              <a:ext cx="1871047" cy="3309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4070" y="0"/>
                  </a:lnTo>
                  <a:lnTo>
                    <a:pt x="120000" y="0"/>
                  </a:lnTo>
                </a:path>
              </a:pathLst>
            </a:custGeom>
            <a:noFill/>
            <a:ln w="28575" cap="flat" cmpd="sng">
              <a:solidFill>
                <a:srgbClr val="3B9655">
                  <a:alpha val="49019"/>
                </a:srgbClr>
              </a:solidFill>
              <a:prstDash val="dash"/>
              <a:round/>
              <a:headEnd type="none" w="sm" len="sm"/>
              <a:tailEnd type="oval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57565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37" name="Shape 1237"/>
            <p:cNvSpPr txBox="1"/>
            <p:nvPr/>
          </p:nvSpPr>
          <p:spPr>
            <a:xfrm>
              <a:off x="1982436" y="2727716"/>
              <a:ext cx="2151546" cy="106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Separate budget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by Central Government to institutionalize and support adoption of DIKSHA</a:t>
              </a:r>
              <a:endParaRPr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38" name="Shape 1238"/>
          <p:cNvGrpSpPr/>
          <p:nvPr/>
        </p:nvGrpSpPr>
        <p:grpSpPr>
          <a:xfrm>
            <a:off x="7789434" y="2518556"/>
            <a:ext cx="2561609" cy="790661"/>
            <a:chOff x="7789434" y="2518556"/>
            <a:chExt cx="2561609" cy="790661"/>
          </a:xfrm>
        </p:grpSpPr>
        <p:sp>
          <p:nvSpPr>
            <p:cNvPr id="1239" name="Shape 1239"/>
            <p:cNvSpPr/>
            <p:nvPr/>
          </p:nvSpPr>
          <p:spPr>
            <a:xfrm>
              <a:off x="7789434" y="2518556"/>
              <a:ext cx="1871047" cy="3309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4070" y="0"/>
                  </a:lnTo>
                  <a:lnTo>
                    <a:pt x="120000" y="0"/>
                  </a:lnTo>
                </a:path>
              </a:pathLst>
            </a:custGeom>
            <a:noFill/>
            <a:ln w="28575" cap="flat" cmpd="sng">
              <a:solidFill>
                <a:srgbClr val="3B9655">
                  <a:alpha val="49019"/>
                </a:srgbClr>
              </a:solidFill>
              <a:prstDash val="dash"/>
              <a:round/>
              <a:headEnd type="none" w="sm" len="sm"/>
              <a:tailEnd type="oval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57565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40" name="Shape 1240"/>
            <p:cNvSpPr txBox="1"/>
            <p:nvPr/>
          </p:nvSpPr>
          <p:spPr>
            <a:xfrm>
              <a:off x="8136497" y="2697208"/>
              <a:ext cx="2214547" cy="612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States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can </a:t>
              </a:r>
              <a:r>
                <a:rPr lang="en-US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contextualise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</a:t>
              </a:r>
              <a:r>
                <a:rPr lang="en-US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customise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DIKSHA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infrastructure </a:t>
              </a:r>
              <a:r>
                <a:rPr lang="en-US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and have flexibility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in retaining their brand identity.</a:t>
              </a:r>
              <a:endPara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241" name="Shape 1241"/>
          <p:cNvGrpSpPr/>
          <p:nvPr/>
        </p:nvGrpSpPr>
        <p:grpSpPr>
          <a:xfrm>
            <a:off x="1878663" y="4677307"/>
            <a:ext cx="2561663" cy="1198315"/>
            <a:chOff x="1878663" y="4677307"/>
            <a:chExt cx="2561663" cy="1198315"/>
          </a:xfrm>
        </p:grpSpPr>
        <p:sp>
          <p:nvSpPr>
            <p:cNvPr id="1242" name="Shape 1242"/>
            <p:cNvSpPr/>
            <p:nvPr/>
          </p:nvSpPr>
          <p:spPr>
            <a:xfrm flipH="1">
              <a:off x="2569279" y="4677307"/>
              <a:ext cx="1871047" cy="3309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4070" y="0"/>
                  </a:lnTo>
                  <a:lnTo>
                    <a:pt x="120000" y="0"/>
                  </a:lnTo>
                </a:path>
              </a:pathLst>
            </a:custGeom>
            <a:noFill/>
            <a:ln w="28575" cap="flat" cmpd="sng">
              <a:solidFill>
                <a:srgbClr val="3B9655">
                  <a:alpha val="49019"/>
                </a:srgbClr>
              </a:solidFill>
              <a:prstDash val="dash"/>
              <a:round/>
              <a:headEnd type="none" w="sm" len="sm"/>
              <a:tailEnd type="oval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57565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43" name="Shape 1243"/>
            <p:cNvSpPr txBox="1"/>
            <p:nvPr/>
          </p:nvSpPr>
          <p:spPr>
            <a:xfrm>
              <a:off x="1878663" y="4811853"/>
              <a:ext cx="2255387" cy="106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Minimal additional resources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required to develop technical infrastructure for state instance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4" name="Shape 1244"/>
          <p:cNvSpPr/>
          <p:nvPr/>
        </p:nvSpPr>
        <p:spPr>
          <a:xfrm>
            <a:off x="491006" y="1581913"/>
            <a:ext cx="838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026"/>
              </a:buClr>
              <a:buSzPts val="600"/>
              <a:buFont typeface="Open Sans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5" name="Shape 1245" descr="Pictur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348" y="6471000"/>
            <a:ext cx="3567601" cy="3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Shape 1246"/>
          <p:cNvSpPr/>
          <p:nvPr/>
        </p:nvSpPr>
        <p:spPr>
          <a:xfrm>
            <a:off x="4590476" y="2382403"/>
            <a:ext cx="710846" cy="601119"/>
          </a:xfrm>
          <a:custGeom>
            <a:avLst/>
            <a:gdLst/>
            <a:ahLst/>
            <a:cxnLst/>
            <a:rect l="0" t="0" r="0" b="0"/>
            <a:pathLst>
              <a:path w="689" h="582" extrusionOk="0">
                <a:moveTo>
                  <a:pt x="682" y="516"/>
                </a:moveTo>
                <a:cubicBezTo>
                  <a:pt x="661" y="516"/>
                  <a:pt x="661" y="516"/>
                  <a:pt x="661" y="516"/>
                </a:cubicBezTo>
                <a:cubicBezTo>
                  <a:pt x="661" y="495"/>
                  <a:pt x="661" y="495"/>
                  <a:pt x="661" y="495"/>
                </a:cubicBezTo>
                <a:cubicBezTo>
                  <a:pt x="661" y="491"/>
                  <a:pt x="658" y="488"/>
                  <a:pt x="654" y="488"/>
                </a:cubicBezTo>
                <a:cubicBezTo>
                  <a:pt x="609" y="488"/>
                  <a:pt x="609" y="488"/>
                  <a:pt x="609" y="488"/>
                </a:cubicBezTo>
                <a:cubicBezTo>
                  <a:pt x="609" y="183"/>
                  <a:pt x="609" y="183"/>
                  <a:pt x="609" y="183"/>
                </a:cubicBezTo>
                <a:cubicBezTo>
                  <a:pt x="653" y="183"/>
                  <a:pt x="653" y="183"/>
                  <a:pt x="653" y="183"/>
                </a:cubicBezTo>
                <a:cubicBezTo>
                  <a:pt x="657" y="183"/>
                  <a:pt x="660" y="180"/>
                  <a:pt x="660" y="176"/>
                </a:cubicBezTo>
                <a:cubicBezTo>
                  <a:pt x="660" y="149"/>
                  <a:pt x="660" y="149"/>
                  <a:pt x="660" y="149"/>
                </a:cubicBezTo>
                <a:cubicBezTo>
                  <a:pt x="660" y="146"/>
                  <a:pt x="658" y="143"/>
                  <a:pt x="656" y="142"/>
                </a:cubicBezTo>
                <a:cubicBezTo>
                  <a:pt x="345" y="1"/>
                  <a:pt x="345" y="1"/>
                  <a:pt x="345" y="1"/>
                </a:cubicBezTo>
                <a:cubicBezTo>
                  <a:pt x="343" y="0"/>
                  <a:pt x="341" y="0"/>
                  <a:pt x="339" y="1"/>
                </a:cubicBezTo>
                <a:cubicBezTo>
                  <a:pt x="30" y="142"/>
                  <a:pt x="30" y="142"/>
                  <a:pt x="30" y="142"/>
                </a:cubicBezTo>
                <a:cubicBezTo>
                  <a:pt x="27" y="143"/>
                  <a:pt x="26" y="146"/>
                  <a:pt x="26" y="149"/>
                </a:cubicBezTo>
                <a:cubicBezTo>
                  <a:pt x="26" y="176"/>
                  <a:pt x="26" y="176"/>
                  <a:pt x="26" y="176"/>
                </a:cubicBezTo>
                <a:cubicBezTo>
                  <a:pt x="26" y="180"/>
                  <a:pt x="29" y="183"/>
                  <a:pt x="33" y="183"/>
                </a:cubicBezTo>
                <a:cubicBezTo>
                  <a:pt x="80" y="183"/>
                  <a:pt x="80" y="183"/>
                  <a:pt x="80" y="183"/>
                </a:cubicBezTo>
                <a:cubicBezTo>
                  <a:pt x="80" y="488"/>
                  <a:pt x="80" y="488"/>
                  <a:pt x="80" y="488"/>
                </a:cubicBezTo>
                <a:cubicBezTo>
                  <a:pt x="32" y="488"/>
                  <a:pt x="32" y="488"/>
                  <a:pt x="32" y="488"/>
                </a:cubicBezTo>
                <a:cubicBezTo>
                  <a:pt x="28" y="488"/>
                  <a:pt x="25" y="491"/>
                  <a:pt x="25" y="495"/>
                </a:cubicBezTo>
                <a:cubicBezTo>
                  <a:pt x="25" y="516"/>
                  <a:pt x="25" y="516"/>
                  <a:pt x="25" y="516"/>
                </a:cubicBezTo>
                <a:cubicBezTo>
                  <a:pt x="7" y="516"/>
                  <a:pt x="7" y="516"/>
                  <a:pt x="7" y="516"/>
                </a:cubicBezTo>
                <a:cubicBezTo>
                  <a:pt x="3" y="516"/>
                  <a:pt x="0" y="520"/>
                  <a:pt x="0" y="523"/>
                </a:cubicBezTo>
                <a:cubicBezTo>
                  <a:pt x="0" y="575"/>
                  <a:pt x="0" y="575"/>
                  <a:pt x="0" y="575"/>
                </a:cubicBezTo>
                <a:cubicBezTo>
                  <a:pt x="0" y="579"/>
                  <a:pt x="3" y="582"/>
                  <a:pt x="7" y="582"/>
                </a:cubicBezTo>
                <a:cubicBezTo>
                  <a:pt x="682" y="582"/>
                  <a:pt x="682" y="582"/>
                  <a:pt x="682" y="582"/>
                </a:cubicBezTo>
                <a:cubicBezTo>
                  <a:pt x="686" y="582"/>
                  <a:pt x="689" y="579"/>
                  <a:pt x="689" y="575"/>
                </a:cubicBezTo>
                <a:cubicBezTo>
                  <a:pt x="689" y="523"/>
                  <a:pt x="689" y="523"/>
                  <a:pt x="689" y="523"/>
                </a:cubicBezTo>
                <a:cubicBezTo>
                  <a:pt x="689" y="520"/>
                  <a:pt x="686" y="516"/>
                  <a:pt x="682" y="516"/>
                </a:cubicBezTo>
                <a:close/>
                <a:moveTo>
                  <a:pt x="595" y="488"/>
                </a:moveTo>
                <a:cubicBezTo>
                  <a:pt x="526" y="488"/>
                  <a:pt x="526" y="488"/>
                  <a:pt x="526" y="488"/>
                </a:cubicBezTo>
                <a:cubicBezTo>
                  <a:pt x="526" y="183"/>
                  <a:pt x="526" y="183"/>
                  <a:pt x="526" y="183"/>
                </a:cubicBezTo>
                <a:cubicBezTo>
                  <a:pt x="595" y="183"/>
                  <a:pt x="595" y="183"/>
                  <a:pt x="595" y="183"/>
                </a:cubicBezTo>
                <a:lnTo>
                  <a:pt x="595" y="488"/>
                </a:lnTo>
                <a:close/>
                <a:moveTo>
                  <a:pt x="392" y="488"/>
                </a:moveTo>
                <a:cubicBezTo>
                  <a:pt x="392" y="183"/>
                  <a:pt x="392" y="183"/>
                  <a:pt x="392" y="183"/>
                </a:cubicBezTo>
                <a:cubicBezTo>
                  <a:pt x="512" y="183"/>
                  <a:pt x="512" y="183"/>
                  <a:pt x="512" y="183"/>
                </a:cubicBezTo>
                <a:cubicBezTo>
                  <a:pt x="512" y="488"/>
                  <a:pt x="512" y="488"/>
                  <a:pt x="512" y="488"/>
                </a:cubicBezTo>
                <a:lnTo>
                  <a:pt x="392" y="488"/>
                </a:lnTo>
                <a:close/>
                <a:moveTo>
                  <a:pt x="308" y="488"/>
                </a:moveTo>
                <a:cubicBezTo>
                  <a:pt x="308" y="183"/>
                  <a:pt x="308" y="183"/>
                  <a:pt x="308" y="183"/>
                </a:cubicBezTo>
                <a:cubicBezTo>
                  <a:pt x="378" y="183"/>
                  <a:pt x="378" y="183"/>
                  <a:pt x="378" y="183"/>
                </a:cubicBezTo>
                <a:cubicBezTo>
                  <a:pt x="378" y="488"/>
                  <a:pt x="378" y="488"/>
                  <a:pt x="378" y="488"/>
                </a:cubicBezTo>
                <a:lnTo>
                  <a:pt x="308" y="488"/>
                </a:lnTo>
                <a:close/>
                <a:moveTo>
                  <a:pt x="178" y="488"/>
                </a:moveTo>
                <a:cubicBezTo>
                  <a:pt x="178" y="183"/>
                  <a:pt x="178" y="183"/>
                  <a:pt x="178" y="183"/>
                </a:cubicBezTo>
                <a:cubicBezTo>
                  <a:pt x="294" y="183"/>
                  <a:pt x="294" y="183"/>
                  <a:pt x="294" y="183"/>
                </a:cubicBezTo>
                <a:cubicBezTo>
                  <a:pt x="294" y="488"/>
                  <a:pt x="294" y="488"/>
                  <a:pt x="294" y="488"/>
                </a:cubicBezTo>
                <a:lnTo>
                  <a:pt x="178" y="488"/>
                </a:lnTo>
                <a:close/>
                <a:moveTo>
                  <a:pt x="40" y="153"/>
                </a:moveTo>
                <a:cubicBezTo>
                  <a:pt x="342" y="15"/>
                  <a:pt x="342" y="15"/>
                  <a:pt x="342" y="15"/>
                </a:cubicBezTo>
                <a:cubicBezTo>
                  <a:pt x="646" y="153"/>
                  <a:pt x="646" y="153"/>
                  <a:pt x="646" y="153"/>
                </a:cubicBezTo>
                <a:cubicBezTo>
                  <a:pt x="646" y="169"/>
                  <a:pt x="646" y="169"/>
                  <a:pt x="646" y="169"/>
                </a:cubicBezTo>
                <a:cubicBezTo>
                  <a:pt x="40" y="169"/>
                  <a:pt x="40" y="169"/>
                  <a:pt x="40" y="169"/>
                </a:cubicBezTo>
                <a:lnTo>
                  <a:pt x="40" y="153"/>
                </a:lnTo>
                <a:close/>
                <a:moveTo>
                  <a:pt x="94" y="183"/>
                </a:moveTo>
                <a:cubicBezTo>
                  <a:pt x="164" y="183"/>
                  <a:pt x="164" y="183"/>
                  <a:pt x="164" y="183"/>
                </a:cubicBezTo>
                <a:cubicBezTo>
                  <a:pt x="164" y="488"/>
                  <a:pt x="164" y="488"/>
                  <a:pt x="164" y="488"/>
                </a:cubicBezTo>
                <a:cubicBezTo>
                  <a:pt x="94" y="488"/>
                  <a:pt x="94" y="488"/>
                  <a:pt x="94" y="488"/>
                </a:cubicBezTo>
                <a:lnTo>
                  <a:pt x="94" y="183"/>
                </a:lnTo>
                <a:close/>
                <a:moveTo>
                  <a:pt x="675" y="568"/>
                </a:moveTo>
                <a:cubicBezTo>
                  <a:pt x="14" y="568"/>
                  <a:pt x="14" y="568"/>
                  <a:pt x="14" y="568"/>
                </a:cubicBezTo>
                <a:cubicBezTo>
                  <a:pt x="14" y="530"/>
                  <a:pt x="14" y="530"/>
                  <a:pt x="14" y="530"/>
                </a:cubicBezTo>
                <a:cubicBezTo>
                  <a:pt x="32" y="530"/>
                  <a:pt x="32" y="530"/>
                  <a:pt x="32" y="530"/>
                </a:cubicBezTo>
                <a:cubicBezTo>
                  <a:pt x="36" y="530"/>
                  <a:pt x="39" y="527"/>
                  <a:pt x="39" y="523"/>
                </a:cubicBezTo>
                <a:cubicBezTo>
                  <a:pt x="39" y="502"/>
                  <a:pt x="39" y="502"/>
                  <a:pt x="39" y="502"/>
                </a:cubicBezTo>
                <a:cubicBezTo>
                  <a:pt x="647" y="502"/>
                  <a:pt x="647" y="502"/>
                  <a:pt x="647" y="502"/>
                </a:cubicBezTo>
                <a:cubicBezTo>
                  <a:pt x="647" y="523"/>
                  <a:pt x="647" y="523"/>
                  <a:pt x="647" y="523"/>
                </a:cubicBezTo>
                <a:cubicBezTo>
                  <a:pt x="647" y="527"/>
                  <a:pt x="650" y="530"/>
                  <a:pt x="654" y="530"/>
                </a:cubicBezTo>
                <a:cubicBezTo>
                  <a:pt x="675" y="530"/>
                  <a:pt x="675" y="530"/>
                  <a:pt x="675" y="530"/>
                </a:cubicBezTo>
                <a:lnTo>
                  <a:pt x="675" y="5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7" name="Shape 1247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248" name="Shape 1248" descr="ncte_logo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9" name="Shape 1249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50" name="Shape 12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1" name="Shape 1251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2" name="Shape 1252"/>
          <p:cNvSpPr txBox="1">
            <a:spLocks noGrp="1"/>
          </p:cNvSpPr>
          <p:nvPr>
            <p:ph type="title" idx="4294967295"/>
          </p:nvPr>
        </p:nvSpPr>
        <p:spPr>
          <a:xfrm>
            <a:off x="490992" y="32012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DIKSHA for States | Many Advantages</a:t>
            </a:r>
            <a:b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Shape 1253"/>
          <p:cNvSpPr txBox="1"/>
          <p:nvPr/>
        </p:nvSpPr>
        <p:spPr>
          <a:xfrm>
            <a:off x="4662000" y="5573850"/>
            <a:ext cx="3141900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Increased administrative efficiency and better policy making </a:t>
            </a:r>
            <a: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 respect to teacher training and support</a:t>
            </a:r>
            <a:b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4" name="Shape 1254"/>
          <p:cNvGrpSpPr/>
          <p:nvPr/>
        </p:nvGrpSpPr>
        <p:grpSpPr>
          <a:xfrm>
            <a:off x="7789434" y="4631545"/>
            <a:ext cx="2561663" cy="2146108"/>
            <a:chOff x="7789434" y="4631545"/>
            <a:chExt cx="2561663" cy="2146108"/>
          </a:xfrm>
        </p:grpSpPr>
        <p:sp>
          <p:nvSpPr>
            <p:cNvPr id="1255" name="Shape 1255"/>
            <p:cNvSpPr/>
            <p:nvPr/>
          </p:nvSpPr>
          <p:spPr>
            <a:xfrm>
              <a:off x="7789434" y="4631545"/>
              <a:ext cx="1871047" cy="3309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24070" y="0"/>
                  </a:lnTo>
                  <a:lnTo>
                    <a:pt x="120000" y="0"/>
                  </a:lnTo>
                </a:path>
              </a:pathLst>
            </a:custGeom>
            <a:noFill/>
            <a:ln w="28575" cap="flat" cmpd="sng">
              <a:solidFill>
                <a:srgbClr val="3B9655">
                  <a:alpha val="49019"/>
                </a:srgbClr>
              </a:solidFill>
              <a:prstDash val="dash"/>
              <a:round/>
              <a:headEnd type="none" w="sm" len="sm"/>
              <a:tailEnd type="oval" w="lg" len="lg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rgbClr val="57565A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56" name="Shape 1256"/>
            <p:cNvSpPr txBox="1"/>
            <p:nvPr/>
          </p:nvSpPr>
          <p:spPr>
            <a:xfrm>
              <a:off x="8026377" y="4811853"/>
              <a:ext cx="2324720" cy="887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Assistance from central PMU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in developing strategies for State-wide rollout of DIKSHA in their state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Shape 1257"/>
            <p:cNvSpPr txBox="1"/>
            <p:nvPr/>
          </p:nvSpPr>
          <p:spPr>
            <a:xfrm>
              <a:off x="8023677" y="5889953"/>
              <a:ext cx="2324700" cy="88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Easily leverage best practices and content 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from other states</a:t>
              </a:r>
              <a:br>
                <a:rPr lang="en-US" sz="14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pen Sans"/>
                <a:buNone/>
              </a:pPr>
              <a:endParaRPr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258" name="Shape 1258"/>
          <p:cNvSpPr txBox="1"/>
          <p:nvPr/>
        </p:nvSpPr>
        <p:spPr>
          <a:xfrm>
            <a:off x="5012300" y="1325600"/>
            <a:ext cx="25212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Empower your teachers and students </a:t>
            </a:r>
            <a: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with access to digital content </a:t>
            </a:r>
            <a:br>
              <a:rPr lang="en-US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9" name="Shape 125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17</a:t>
            </a:fld>
            <a:endParaRPr sz="1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5" name="Shape 1265"/>
          <p:cNvGrpSpPr/>
          <p:nvPr/>
        </p:nvGrpSpPr>
        <p:grpSpPr>
          <a:xfrm>
            <a:off x="567200" y="1329863"/>
            <a:ext cx="10425204" cy="3668400"/>
            <a:chOff x="616475" y="2685950"/>
            <a:chExt cx="10425204" cy="3668400"/>
          </a:xfrm>
        </p:grpSpPr>
        <p:sp>
          <p:nvSpPr>
            <p:cNvPr id="1266" name="Shape 1266"/>
            <p:cNvSpPr/>
            <p:nvPr/>
          </p:nvSpPr>
          <p:spPr>
            <a:xfrm>
              <a:off x="1620653" y="3300975"/>
              <a:ext cx="88539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Templates for Registry for Teachers, Teacher Educators and School Administrators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7" name="Shape 1267"/>
            <p:cNvSpPr/>
            <p:nvPr/>
          </p:nvSpPr>
          <p:spPr>
            <a:xfrm>
              <a:off x="1620638" y="3971145"/>
              <a:ext cx="65355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Creation, Curation and Sourcing Guidelines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8" name="Shape 1268"/>
            <p:cNvSpPr/>
            <p:nvPr/>
          </p:nvSpPr>
          <p:spPr>
            <a:xfrm>
              <a:off x="1620650" y="4704525"/>
              <a:ext cx="87261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National Taxonomy and Process Guidelines for creation of State Taxonomy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9" name="Shape 1269"/>
            <p:cNvSpPr/>
            <p:nvPr/>
          </p:nvSpPr>
          <p:spPr>
            <a:xfrm>
              <a:off x="1620650" y="5497850"/>
              <a:ext cx="87261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270" name="Shape 1270"/>
            <p:cNvGrpSpPr/>
            <p:nvPr/>
          </p:nvGrpSpPr>
          <p:grpSpPr>
            <a:xfrm>
              <a:off x="616475" y="2685950"/>
              <a:ext cx="10425204" cy="615000"/>
              <a:chOff x="2133390" y="4010655"/>
              <a:chExt cx="4843301" cy="615000"/>
            </a:xfrm>
          </p:grpSpPr>
          <p:sp>
            <p:nvSpPr>
              <p:cNvPr id="1271" name="Shape 1271"/>
              <p:cNvSpPr/>
              <p:nvPr/>
            </p:nvSpPr>
            <p:spPr>
              <a:xfrm>
                <a:off x="2582891" y="4010655"/>
                <a:ext cx="4393800" cy="61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Onboarding Roadmap for States and Implementation Guidelines</a:t>
                </a:r>
                <a:endParaRPr sz="1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72" name="Shape 1272"/>
              <p:cNvSpPr/>
              <p:nvPr/>
            </p:nvSpPr>
            <p:spPr>
              <a:xfrm rot="-5400000">
                <a:off x="2101765" y="4169930"/>
                <a:ext cx="427675" cy="364425"/>
              </a:xfrm>
              <a:prstGeom prst="flowChartOffpageConnector">
                <a:avLst/>
              </a:prstGeom>
              <a:solidFill>
                <a:srgbClr val="0B80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Shape 1273"/>
            <p:cNvSpPr/>
            <p:nvPr/>
          </p:nvSpPr>
          <p:spPr>
            <a:xfrm rot="-5400000">
              <a:off x="794850" y="3337000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Shape 1274"/>
            <p:cNvSpPr/>
            <p:nvPr/>
          </p:nvSpPr>
          <p:spPr>
            <a:xfrm rot="-5400000">
              <a:off x="794850" y="4038775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Shape 1275"/>
            <p:cNvSpPr/>
            <p:nvPr/>
          </p:nvSpPr>
          <p:spPr>
            <a:xfrm rot="-5400000">
              <a:off x="794850" y="4740550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6" name="Shape 1276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277" name="Shape 1277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8" name="Shape 1278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9" name="Shape 1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0" name="Shape 1280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1" name="Shape 1281"/>
          <p:cNvSpPr txBox="1">
            <a:spLocks noGrp="1"/>
          </p:cNvSpPr>
          <p:nvPr>
            <p:ph type="title"/>
          </p:nvPr>
        </p:nvSpPr>
        <p:spPr>
          <a:xfrm>
            <a:off x="362767" y="23410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Deliverables from the Centre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Shape 128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3" name="Shape 1283"/>
          <p:cNvGrpSpPr/>
          <p:nvPr/>
        </p:nvGrpSpPr>
        <p:grpSpPr>
          <a:xfrm>
            <a:off x="567200" y="3958038"/>
            <a:ext cx="9730275" cy="856500"/>
            <a:chOff x="616475" y="4704525"/>
            <a:chExt cx="9730275" cy="856500"/>
          </a:xfrm>
        </p:grpSpPr>
        <p:sp>
          <p:nvSpPr>
            <p:cNvPr id="1284" name="Shape 1284"/>
            <p:cNvSpPr/>
            <p:nvPr/>
          </p:nvSpPr>
          <p:spPr>
            <a:xfrm>
              <a:off x="1620650" y="4704525"/>
              <a:ext cx="87261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Toolkits for Implementation of Energized Textbooks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5" name="Shape 1285"/>
            <p:cNvSpPr/>
            <p:nvPr/>
          </p:nvSpPr>
          <p:spPr>
            <a:xfrm rot="-5400000">
              <a:off x="794850" y="4740550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Shape 1286"/>
          <p:cNvGrpSpPr/>
          <p:nvPr/>
        </p:nvGrpSpPr>
        <p:grpSpPr>
          <a:xfrm>
            <a:off x="591375" y="4627703"/>
            <a:ext cx="9730275" cy="856500"/>
            <a:chOff x="768875" y="4715640"/>
            <a:chExt cx="9730275" cy="856500"/>
          </a:xfrm>
        </p:grpSpPr>
        <p:sp>
          <p:nvSpPr>
            <p:cNvPr id="1287" name="Shape 1287"/>
            <p:cNvSpPr/>
            <p:nvPr/>
          </p:nvSpPr>
          <p:spPr>
            <a:xfrm>
              <a:off x="1773050" y="4715640"/>
              <a:ext cx="87261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Training modules for teachers and other users for DIKSHA Usage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8" name="Shape 1288"/>
            <p:cNvSpPr/>
            <p:nvPr/>
          </p:nvSpPr>
          <p:spPr>
            <a:xfrm rot="-5400000">
              <a:off x="947250" y="4740550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Shape 1289"/>
          <p:cNvGrpSpPr/>
          <p:nvPr/>
        </p:nvGrpSpPr>
        <p:grpSpPr>
          <a:xfrm>
            <a:off x="591375" y="5313503"/>
            <a:ext cx="9730275" cy="856500"/>
            <a:chOff x="768875" y="4715640"/>
            <a:chExt cx="9730275" cy="856500"/>
          </a:xfrm>
        </p:grpSpPr>
        <p:sp>
          <p:nvSpPr>
            <p:cNvPr id="1290" name="Shape 1290"/>
            <p:cNvSpPr/>
            <p:nvPr/>
          </p:nvSpPr>
          <p:spPr>
            <a:xfrm>
              <a:off x="1773050" y="4715640"/>
              <a:ext cx="87261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Repository of TLC and TPD content sourced from central agencies and other partners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1" name="Shape 1291"/>
            <p:cNvSpPr/>
            <p:nvPr/>
          </p:nvSpPr>
          <p:spPr>
            <a:xfrm rot="-5400000">
              <a:off x="947250" y="4740550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Shape 1296"/>
          <p:cNvSpPr txBox="1">
            <a:spLocks noGrp="1"/>
          </p:cNvSpPr>
          <p:nvPr>
            <p:ph type="title"/>
          </p:nvPr>
        </p:nvSpPr>
        <p:spPr>
          <a:xfrm>
            <a:off x="362767" y="23410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 from States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7" name="Shape 1297"/>
          <p:cNvGrpSpPr/>
          <p:nvPr/>
        </p:nvGrpSpPr>
        <p:grpSpPr>
          <a:xfrm>
            <a:off x="763525" y="2369575"/>
            <a:ext cx="9816650" cy="892050"/>
            <a:chOff x="-274075" y="1586325"/>
            <a:chExt cx="9816650" cy="892050"/>
          </a:xfrm>
        </p:grpSpPr>
        <p:sp>
          <p:nvSpPr>
            <p:cNvPr id="1298" name="Shape 1298"/>
            <p:cNvSpPr/>
            <p:nvPr/>
          </p:nvSpPr>
          <p:spPr>
            <a:xfrm>
              <a:off x="-274075" y="1586475"/>
              <a:ext cx="3222900" cy="891900"/>
            </a:xfrm>
            <a:prstGeom prst="homePlate">
              <a:avLst>
                <a:gd name="adj" fmla="val 50000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Phase 1</a:t>
              </a:r>
              <a:endParaRPr sz="1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99" name="Shape 1299"/>
            <p:cNvSpPr/>
            <p:nvPr/>
          </p:nvSpPr>
          <p:spPr>
            <a:xfrm>
              <a:off x="3183250" y="1586325"/>
              <a:ext cx="3222900" cy="891900"/>
            </a:xfrm>
            <a:prstGeom prst="chevron">
              <a:avLst>
                <a:gd name="adj" fmla="val 50000"/>
              </a:avLst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Phase 2</a:t>
              </a:r>
              <a:endParaRPr sz="1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0" name="Shape 1300"/>
            <p:cNvSpPr/>
            <p:nvPr/>
          </p:nvSpPr>
          <p:spPr>
            <a:xfrm>
              <a:off x="6598075" y="1586325"/>
              <a:ext cx="2944500" cy="891900"/>
            </a:xfrm>
            <a:prstGeom prst="chevron">
              <a:avLst>
                <a:gd name="adj" fmla="val 50000"/>
              </a:avLst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Phase 3</a:t>
              </a:r>
              <a:endParaRPr sz="1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01" name="Shape 1301"/>
          <p:cNvSpPr txBox="1"/>
          <p:nvPr/>
        </p:nvSpPr>
        <p:spPr>
          <a:xfrm>
            <a:off x="67050" y="3604250"/>
            <a:ext cx="3000000" cy="8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Institutionalization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Shape 1302"/>
          <p:cNvSpPr txBox="1"/>
          <p:nvPr/>
        </p:nvSpPr>
        <p:spPr>
          <a:xfrm>
            <a:off x="4310425" y="3672250"/>
            <a:ext cx="30000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Preparation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Shape 1303"/>
          <p:cNvSpPr txBox="1"/>
          <p:nvPr/>
        </p:nvSpPr>
        <p:spPr>
          <a:xfrm>
            <a:off x="7633000" y="3705100"/>
            <a:ext cx="31581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Implementation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Shape 1304"/>
          <p:cNvSpPr txBox="1"/>
          <p:nvPr/>
        </p:nvSpPr>
        <p:spPr>
          <a:xfrm>
            <a:off x="7791100" y="4203725"/>
            <a:ext cx="3000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(July 2018 onwards)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Shape 1305"/>
          <p:cNvSpPr txBox="1"/>
          <p:nvPr/>
        </p:nvSpPr>
        <p:spPr>
          <a:xfrm>
            <a:off x="4310425" y="4184375"/>
            <a:ext cx="30000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(April-June 2018)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Shape 1306"/>
          <p:cNvSpPr txBox="1"/>
          <p:nvPr/>
        </p:nvSpPr>
        <p:spPr>
          <a:xfrm>
            <a:off x="76475" y="4275875"/>
            <a:ext cx="3000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(February-March)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7" name="Shape 1307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308" name="Shape 1308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9" name="Shape 1309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10" name="Shape 13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1" name="Shape 1311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2" name="Shape 131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1" name="Shape 951"/>
          <p:cNvGrpSpPr/>
          <p:nvPr/>
        </p:nvGrpSpPr>
        <p:grpSpPr>
          <a:xfrm>
            <a:off x="581687" y="1534303"/>
            <a:ext cx="4380987" cy="3036276"/>
            <a:chOff x="581687" y="1534303"/>
            <a:chExt cx="4380987" cy="3036276"/>
          </a:xfrm>
        </p:grpSpPr>
        <p:sp>
          <p:nvSpPr>
            <p:cNvPr id="952" name="Shape 952"/>
            <p:cNvSpPr txBox="1"/>
            <p:nvPr/>
          </p:nvSpPr>
          <p:spPr>
            <a:xfrm>
              <a:off x="1281674" y="1590150"/>
              <a:ext cx="36810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413"/>
                <a:buFont typeface="Cabin"/>
                <a:buNone/>
              </a:pPr>
              <a:r>
                <a:rPr lang="en-US"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About DIKSHA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413"/>
                <a:buFont typeface="Cabin"/>
                <a:buNone/>
              </a:pPr>
              <a:endParaRPr sz="1651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953" name="Shape 953"/>
            <p:cNvSpPr txBox="1"/>
            <p:nvPr/>
          </p:nvSpPr>
          <p:spPr>
            <a:xfrm>
              <a:off x="1281679" y="2457813"/>
              <a:ext cx="23352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413"/>
                <a:buFont typeface="Cabin"/>
                <a:buNone/>
              </a:pPr>
              <a:r>
                <a:rPr lang="en-US"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Verticals of DIKSHA 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51"/>
                <a:buFont typeface="Arial"/>
                <a:buNone/>
              </a:pPr>
              <a:endParaRPr sz="1651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  <p:sp>
          <p:nvSpPr>
            <p:cNvPr id="954" name="Shape 954"/>
            <p:cNvSpPr txBox="1"/>
            <p:nvPr/>
          </p:nvSpPr>
          <p:spPr>
            <a:xfrm>
              <a:off x="1281675" y="4108879"/>
              <a:ext cx="2809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413"/>
                <a:buFont typeface="Cabin"/>
                <a:buNone/>
              </a:pPr>
              <a:r>
                <a:rPr lang="en-US"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Deliverables from Centre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Shape 955"/>
            <p:cNvSpPr txBox="1"/>
            <p:nvPr/>
          </p:nvSpPr>
          <p:spPr>
            <a:xfrm>
              <a:off x="1281677" y="3241200"/>
              <a:ext cx="2628900" cy="33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413"/>
                <a:buFont typeface="Cabin"/>
                <a:buNone/>
              </a:pPr>
              <a:r>
                <a:rPr lang="en-US"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Benefits to States </a:t>
              </a:r>
              <a:endParaRPr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Shape 956"/>
            <p:cNvSpPr/>
            <p:nvPr/>
          </p:nvSpPr>
          <p:spPr>
            <a:xfrm>
              <a:off x="581687" y="1534303"/>
              <a:ext cx="402900" cy="404100"/>
            </a:xfrm>
            <a:prstGeom prst="ellipse">
              <a:avLst/>
            </a:prstGeom>
            <a:solidFill>
              <a:srgbClr val="0F9D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"/>
                <a:buFont typeface="Open Sans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7" name="Shape 957"/>
          <p:cNvSpPr/>
          <p:nvPr/>
        </p:nvSpPr>
        <p:spPr>
          <a:xfrm>
            <a:off x="581710" y="2382679"/>
            <a:ext cx="402900" cy="404100"/>
          </a:xfrm>
          <a:prstGeom prst="ellipse">
            <a:avLst/>
          </a:prstGeom>
          <a:solidFill>
            <a:srgbClr val="0F9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Open Sans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Shape 958"/>
          <p:cNvSpPr/>
          <p:nvPr/>
        </p:nvSpPr>
        <p:spPr>
          <a:xfrm>
            <a:off x="581733" y="3231039"/>
            <a:ext cx="402900" cy="404100"/>
          </a:xfrm>
          <a:prstGeom prst="ellipse">
            <a:avLst/>
          </a:prstGeom>
          <a:solidFill>
            <a:srgbClr val="0F9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Open Sans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Shape 959"/>
          <p:cNvSpPr/>
          <p:nvPr/>
        </p:nvSpPr>
        <p:spPr>
          <a:xfrm>
            <a:off x="581733" y="4079437"/>
            <a:ext cx="402900" cy="404100"/>
          </a:xfrm>
          <a:prstGeom prst="ellipse">
            <a:avLst/>
          </a:prstGeom>
          <a:solidFill>
            <a:srgbClr val="0F9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Open Sans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0" name="Shape 960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961" name="Shape 961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2" name="Shape 962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63" name="Shape 9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4" name="Shape 964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5" name="Shape 965"/>
          <p:cNvSpPr txBox="1">
            <a:spLocks noGrp="1"/>
          </p:cNvSpPr>
          <p:nvPr>
            <p:ph type="title"/>
          </p:nvPr>
        </p:nvSpPr>
        <p:spPr>
          <a:xfrm>
            <a:off x="490992" y="32012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Shape 96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fld>
            <a:endParaRPr sz="13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67" name="Shape 967"/>
          <p:cNvSpPr txBox="1"/>
          <p:nvPr/>
        </p:nvSpPr>
        <p:spPr>
          <a:xfrm>
            <a:off x="1281675" y="4870879"/>
            <a:ext cx="280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13"/>
              <a:buFont typeface="Cabin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Expectations from States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Shape 968"/>
          <p:cNvSpPr/>
          <p:nvPr/>
        </p:nvSpPr>
        <p:spPr>
          <a:xfrm>
            <a:off x="581733" y="4841437"/>
            <a:ext cx="402900" cy="404100"/>
          </a:xfrm>
          <a:prstGeom prst="ellipse">
            <a:avLst/>
          </a:prstGeom>
          <a:solidFill>
            <a:srgbClr val="0F9D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Open Sans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Shape 1318"/>
          <p:cNvSpPr txBox="1"/>
          <p:nvPr/>
        </p:nvSpPr>
        <p:spPr>
          <a:xfrm>
            <a:off x="539900" y="1320900"/>
            <a:ext cx="80391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Institutionalization Phase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9" name="Shape 1319"/>
          <p:cNvGrpSpPr/>
          <p:nvPr/>
        </p:nvGrpSpPr>
        <p:grpSpPr>
          <a:xfrm>
            <a:off x="616475" y="2076350"/>
            <a:ext cx="10425204" cy="3668400"/>
            <a:chOff x="616475" y="2685950"/>
            <a:chExt cx="10425204" cy="3668400"/>
          </a:xfrm>
        </p:grpSpPr>
        <p:sp>
          <p:nvSpPr>
            <p:cNvPr id="1320" name="Shape 1320"/>
            <p:cNvSpPr/>
            <p:nvPr/>
          </p:nvSpPr>
          <p:spPr>
            <a:xfrm>
              <a:off x="1620653" y="3300975"/>
              <a:ext cx="8853878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Formation of Steering Committee to monitor DIKSHA implementation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1" name="Shape 1321"/>
            <p:cNvSpPr/>
            <p:nvPr/>
          </p:nvSpPr>
          <p:spPr>
            <a:xfrm>
              <a:off x="1620638" y="3971145"/>
              <a:ext cx="6535636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Formation of PMU for implementation of DIKSHA in the state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2" name="Shape 1322"/>
            <p:cNvSpPr/>
            <p:nvPr/>
          </p:nvSpPr>
          <p:spPr>
            <a:xfrm>
              <a:off x="1620650" y="4704525"/>
              <a:ext cx="872602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Formation of curation committee for content and taxonomy related tasks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3" name="Shape 1323"/>
            <p:cNvSpPr/>
            <p:nvPr/>
          </p:nvSpPr>
          <p:spPr>
            <a:xfrm>
              <a:off x="1620650" y="5497850"/>
              <a:ext cx="872602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Formation of technical committee for data and technology related tasks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24" name="Shape 1324"/>
            <p:cNvGrpSpPr/>
            <p:nvPr/>
          </p:nvGrpSpPr>
          <p:grpSpPr>
            <a:xfrm>
              <a:off x="616475" y="2685950"/>
              <a:ext cx="10425204" cy="615000"/>
              <a:chOff x="2133390" y="4010655"/>
              <a:chExt cx="4843301" cy="615000"/>
            </a:xfrm>
          </p:grpSpPr>
          <p:sp>
            <p:nvSpPr>
              <p:cNvPr id="1325" name="Shape 1325"/>
              <p:cNvSpPr/>
              <p:nvPr/>
            </p:nvSpPr>
            <p:spPr>
              <a:xfrm>
                <a:off x="2582891" y="4010655"/>
                <a:ext cx="4393800" cy="61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Appointment of SCERT as nodal agency and SCERT director as nodal officer</a:t>
                </a:r>
                <a:endParaRPr sz="1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26" name="Shape 1326"/>
              <p:cNvSpPr/>
              <p:nvPr/>
            </p:nvSpPr>
            <p:spPr>
              <a:xfrm rot="-5400000">
                <a:off x="2101765" y="4169930"/>
                <a:ext cx="427675" cy="364425"/>
              </a:xfrm>
              <a:prstGeom prst="flowChartOffpageConnector">
                <a:avLst/>
              </a:prstGeom>
              <a:solidFill>
                <a:srgbClr val="0B80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7" name="Shape 1327"/>
            <p:cNvSpPr/>
            <p:nvPr/>
          </p:nvSpPr>
          <p:spPr>
            <a:xfrm rot="-5400000">
              <a:off x="794850" y="3337000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Shape 1328"/>
            <p:cNvSpPr/>
            <p:nvPr/>
          </p:nvSpPr>
          <p:spPr>
            <a:xfrm rot="-5400000">
              <a:off x="794850" y="4038775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Shape 1329"/>
            <p:cNvSpPr/>
            <p:nvPr/>
          </p:nvSpPr>
          <p:spPr>
            <a:xfrm rot="-5400000">
              <a:off x="794850" y="4740550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Shape 1330"/>
            <p:cNvSpPr/>
            <p:nvPr/>
          </p:nvSpPr>
          <p:spPr>
            <a:xfrm rot="-5400000">
              <a:off x="794850" y="5533875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1" name="Shape 1331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332" name="Shape 1332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3" name="Shape 1333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4" name="Shape 1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5" name="Shape 1335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6" name="Shape 1336"/>
          <p:cNvSpPr txBox="1">
            <a:spLocks noGrp="1"/>
          </p:cNvSpPr>
          <p:nvPr>
            <p:ph type="title"/>
          </p:nvPr>
        </p:nvSpPr>
        <p:spPr>
          <a:xfrm>
            <a:off x="362767" y="23410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Expectations from States : February - March 2018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Shape 1337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Shape 1343"/>
          <p:cNvSpPr txBox="1"/>
          <p:nvPr/>
        </p:nvSpPr>
        <p:spPr>
          <a:xfrm>
            <a:off x="509500" y="5665150"/>
            <a:ext cx="8112300" cy="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44" name="Shape 1344"/>
          <p:cNvGrpSpPr/>
          <p:nvPr/>
        </p:nvGrpSpPr>
        <p:grpSpPr>
          <a:xfrm>
            <a:off x="616475" y="2000150"/>
            <a:ext cx="10673175" cy="3668400"/>
            <a:chOff x="616475" y="2685950"/>
            <a:chExt cx="10673175" cy="3668400"/>
          </a:xfrm>
        </p:grpSpPr>
        <p:sp>
          <p:nvSpPr>
            <p:cNvPr id="1345" name="Shape 1345"/>
            <p:cNvSpPr/>
            <p:nvPr/>
          </p:nvSpPr>
          <p:spPr>
            <a:xfrm>
              <a:off x="1620653" y="3300975"/>
              <a:ext cx="88539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Collation of all available digital content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6" name="Shape 1346"/>
            <p:cNvSpPr/>
            <p:nvPr/>
          </p:nvSpPr>
          <p:spPr>
            <a:xfrm>
              <a:off x="1620638" y="4002733"/>
              <a:ext cx="65355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 for digital content creation to fill existing gaps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7" name="Shape 1347"/>
            <p:cNvSpPr/>
            <p:nvPr/>
          </p:nvSpPr>
          <p:spPr>
            <a:xfrm>
              <a:off x="1620650" y="4704525"/>
              <a:ext cx="96690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Identification of grades, subjects, medium for implementation of Energized textbooks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8" name="Shape 1348"/>
            <p:cNvSpPr/>
            <p:nvPr/>
          </p:nvSpPr>
          <p:spPr>
            <a:xfrm>
              <a:off x="1620650" y="5497850"/>
              <a:ext cx="9669000" cy="8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Create outreach, communication and capacity building plans for officials and teachers</a:t>
              </a:r>
              <a:endParaRPr sz="1800" b="0" i="0" u="none" strike="noStrike" cap="none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349" name="Shape 1349"/>
            <p:cNvGrpSpPr/>
            <p:nvPr/>
          </p:nvGrpSpPr>
          <p:grpSpPr>
            <a:xfrm>
              <a:off x="616475" y="2685950"/>
              <a:ext cx="10425204" cy="615000"/>
              <a:chOff x="2133390" y="4010655"/>
              <a:chExt cx="4843301" cy="615000"/>
            </a:xfrm>
          </p:grpSpPr>
          <p:sp>
            <p:nvSpPr>
              <p:cNvPr id="1350" name="Shape 1350"/>
              <p:cNvSpPr/>
              <p:nvPr/>
            </p:nvSpPr>
            <p:spPr>
              <a:xfrm>
                <a:off x="2582891" y="4010655"/>
                <a:ext cx="4393800" cy="61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collection of teachers, teacher educators and school admins.</a:t>
                </a:r>
                <a:endParaRPr sz="1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51" name="Shape 1351"/>
              <p:cNvSpPr/>
              <p:nvPr/>
            </p:nvSpPr>
            <p:spPr>
              <a:xfrm rot="-5400000">
                <a:off x="2101765" y="4169930"/>
                <a:ext cx="427675" cy="364425"/>
              </a:xfrm>
              <a:prstGeom prst="flowChartOffpageConnector">
                <a:avLst/>
              </a:prstGeom>
              <a:solidFill>
                <a:srgbClr val="0B80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2" name="Shape 1352"/>
            <p:cNvSpPr/>
            <p:nvPr/>
          </p:nvSpPr>
          <p:spPr>
            <a:xfrm rot="-5400000">
              <a:off x="794850" y="3337000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Shape 1353"/>
            <p:cNvSpPr/>
            <p:nvPr/>
          </p:nvSpPr>
          <p:spPr>
            <a:xfrm rot="-5400000">
              <a:off x="794850" y="4038775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Shape 1354"/>
            <p:cNvSpPr/>
            <p:nvPr/>
          </p:nvSpPr>
          <p:spPr>
            <a:xfrm rot="-5400000">
              <a:off x="794850" y="4740550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Shape 1355"/>
            <p:cNvSpPr/>
            <p:nvPr/>
          </p:nvSpPr>
          <p:spPr>
            <a:xfrm rot="-5400000">
              <a:off x="794850" y="5533875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6" name="Shape 1356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357" name="Shape 1357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8" name="Shape 1358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59" name="Shape 13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0" name="Shape 1360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1" name="Shape 1361"/>
          <p:cNvSpPr txBox="1">
            <a:spLocks noGrp="1"/>
          </p:cNvSpPr>
          <p:nvPr>
            <p:ph type="title"/>
          </p:nvPr>
        </p:nvSpPr>
        <p:spPr>
          <a:xfrm>
            <a:off x="362767" y="23410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Expectations from States : April - June 2018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Shape 136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Shape 1363"/>
          <p:cNvSpPr txBox="1"/>
          <p:nvPr/>
        </p:nvSpPr>
        <p:spPr>
          <a:xfrm>
            <a:off x="539900" y="1320900"/>
            <a:ext cx="80391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Preparation Phase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9" name="Shape 1369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370" name="Shape 1370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1" name="Shape 1371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2" name="Shape 13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3" name="Shape 1373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4" name="Shape 1374"/>
          <p:cNvSpPr txBox="1">
            <a:spLocks noGrp="1"/>
          </p:cNvSpPr>
          <p:nvPr>
            <p:ph type="title"/>
          </p:nvPr>
        </p:nvSpPr>
        <p:spPr>
          <a:xfrm>
            <a:off x="362767" y="234100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Expectations from States : July 2018 onwards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Shape 1375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Shape 1376"/>
          <p:cNvSpPr txBox="1"/>
          <p:nvPr/>
        </p:nvSpPr>
        <p:spPr>
          <a:xfrm>
            <a:off x="539900" y="1320900"/>
            <a:ext cx="80391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Implementation Phase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7" name="Shape 1377"/>
          <p:cNvGrpSpPr/>
          <p:nvPr/>
        </p:nvGrpSpPr>
        <p:grpSpPr>
          <a:xfrm>
            <a:off x="616475" y="2019900"/>
            <a:ext cx="10349005" cy="4133963"/>
            <a:chOff x="616475" y="2228750"/>
            <a:chExt cx="10349005" cy="4133963"/>
          </a:xfrm>
        </p:grpSpPr>
        <p:sp>
          <p:nvSpPr>
            <p:cNvPr id="1378" name="Shape 1378"/>
            <p:cNvSpPr/>
            <p:nvPr/>
          </p:nvSpPr>
          <p:spPr>
            <a:xfrm rot="-5400000">
              <a:off x="794850" y="3950625"/>
              <a:ext cx="427675" cy="784425"/>
            </a:xfrm>
            <a:prstGeom prst="flowChartOffpageConnector">
              <a:avLst/>
            </a:prstGeom>
            <a:solidFill>
              <a:srgbClr val="0B80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9" name="Shape 1379"/>
            <p:cNvGrpSpPr/>
            <p:nvPr/>
          </p:nvGrpSpPr>
          <p:grpSpPr>
            <a:xfrm>
              <a:off x="616475" y="2228750"/>
              <a:ext cx="10349005" cy="4133963"/>
              <a:chOff x="616475" y="2228750"/>
              <a:chExt cx="10349005" cy="4133963"/>
            </a:xfrm>
          </p:grpSpPr>
          <p:grpSp>
            <p:nvGrpSpPr>
              <p:cNvPr id="1380" name="Shape 1380"/>
              <p:cNvGrpSpPr/>
              <p:nvPr/>
            </p:nvGrpSpPr>
            <p:grpSpPr>
              <a:xfrm>
                <a:off x="616475" y="2228750"/>
                <a:ext cx="10349005" cy="2954525"/>
                <a:chOff x="616475" y="2381150"/>
                <a:chExt cx="10349005" cy="2954525"/>
              </a:xfrm>
            </p:grpSpPr>
            <p:sp>
              <p:nvSpPr>
                <p:cNvPr id="1381" name="Shape 1381"/>
                <p:cNvSpPr/>
                <p:nvPr/>
              </p:nvSpPr>
              <p:spPr>
                <a:xfrm>
                  <a:off x="1468250" y="3556575"/>
                  <a:ext cx="8853900" cy="524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Upload/sync data of teachers, teacher educators and state administrators</a:t>
                  </a:r>
                  <a:endParaRPr sz="1800" b="0" i="0" u="none" strike="noStrike" cap="none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382" name="Shape 1382"/>
                <p:cNvSpPr/>
                <p:nvPr/>
              </p:nvSpPr>
              <p:spPr>
                <a:xfrm>
                  <a:off x="1468250" y="2985648"/>
                  <a:ext cx="6535500" cy="470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Upload of taxonomy for different verticals</a:t>
                  </a:r>
                  <a:endParaRPr sz="1800" b="0" i="0" u="none" strike="noStrike" cap="none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383" name="Shape 1383"/>
                <p:cNvSpPr/>
                <p:nvPr/>
              </p:nvSpPr>
              <p:spPr>
                <a:xfrm>
                  <a:off x="1468250" y="4247325"/>
                  <a:ext cx="8726100" cy="470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Curation and Upload of available content and creation of new content</a:t>
                  </a:r>
                  <a:endParaRPr sz="1800" b="0" i="0" u="none" strike="noStrike" cap="none">
                    <a:solidFill>
                      <a:srgbClr val="A72A1E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grpSp>
              <p:nvGrpSpPr>
                <p:cNvPr id="1384" name="Shape 1384"/>
                <p:cNvGrpSpPr/>
                <p:nvPr/>
              </p:nvGrpSpPr>
              <p:grpSpPr>
                <a:xfrm>
                  <a:off x="616475" y="2381150"/>
                  <a:ext cx="10349004" cy="615000"/>
                  <a:chOff x="2133390" y="3705855"/>
                  <a:chExt cx="4807900" cy="615000"/>
                </a:xfrm>
              </p:grpSpPr>
              <p:sp>
                <p:nvSpPr>
                  <p:cNvPr id="1385" name="Shape 1385"/>
                  <p:cNvSpPr/>
                  <p:nvPr/>
                </p:nvSpPr>
                <p:spPr>
                  <a:xfrm>
                    <a:off x="2547490" y="3705855"/>
                    <a:ext cx="4393800" cy="615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rPr lang="en-US" sz="1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Set-up of state homepage on DIKSHA portal with assistance from DIKSHA tech team</a:t>
                    </a:r>
                    <a:endParaRPr sz="1800" b="0" i="0" u="none" strike="noStrike" cap="none">
                      <a:solidFill>
                        <a:srgbClr val="A72A1E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  <p:sp>
                <p:nvSpPr>
                  <p:cNvPr id="1386" name="Shape 1386"/>
                  <p:cNvSpPr/>
                  <p:nvPr/>
                </p:nvSpPr>
                <p:spPr>
                  <a:xfrm rot="-5400000">
                    <a:off x="2101765" y="3832180"/>
                    <a:ext cx="427675" cy="364425"/>
                  </a:xfrm>
                  <a:prstGeom prst="flowChartOffpageConnector">
                    <a:avLst/>
                  </a:prstGeom>
                  <a:solidFill>
                    <a:srgbClr val="0B8043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7" name="Shape 1387"/>
                <p:cNvSpPr/>
                <p:nvPr/>
              </p:nvSpPr>
              <p:spPr>
                <a:xfrm rot="-5400000">
                  <a:off x="794850" y="2849825"/>
                  <a:ext cx="427675" cy="784425"/>
                </a:xfrm>
                <a:prstGeom prst="flowChartOffpageConnector">
                  <a:avLst/>
                </a:prstGeom>
                <a:solidFill>
                  <a:srgbClr val="0B804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Shape 1388"/>
                <p:cNvSpPr/>
                <p:nvPr/>
              </p:nvSpPr>
              <p:spPr>
                <a:xfrm rot="-5400000">
                  <a:off x="794850" y="3476425"/>
                  <a:ext cx="427675" cy="784425"/>
                </a:xfrm>
                <a:prstGeom prst="flowChartOffpageConnector">
                  <a:avLst/>
                </a:prstGeom>
                <a:solidFill>
                  <a:srgbClr val="0B804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Shape 1389"/>
                <p:cNvSpPr/>
                <p:nvPr/>
              </p:nvSpPr>
              <p:spPr>
                <a:xfrm rot="-5400000">
                  <a:off x="794850" y="4729625"/>
                  <a:ext cx="427675" cy="784425"/>
                </a:xfrm>
                <a:prstGeom prst="flowChartOffpageConnector">
                  <a:avLst/>
                </a:prstGeom>
                <a:solidFill>
                  <a:srgbClr val="0B804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90" name="Shape 1390"/>
              <p:cNvSpPr/>
              <p:nvPr/>
            </p:nvSpPr>
            <p:spPr>
              <a:xfrm>
                <a:off x="1466625" y="5747713"/>
                <a:ext cx="9457800" cy="61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Communication and outreach for popularizing DIKSHA</a:t>
                </a:r>
                <a:endParaRPr sz="1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91" name="Shape 1391"/>
              <p:cNvSpPr/>
              <p:nvPr/>
            </p:nvSpPr>
            <p:spPr>
              <a:xfrm>
                <a:off x="1466025" y="5212450"/>
                <a:ext cx="8726100" cy="53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Constant Updating of Teacher Profile including Teacher Training</a:t>
                </a:r>
                <a:endParaRPr sz="1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92" name="Shape 1392"/>
              <p:cNvSpPr/>
              <p:nvPr/>
            </p:nvSpPr>
            <p:spPr>
              <a:xfrm>
                <a:off x="1468250" y="4628325"/>
                <a:ext cx="8726100" cy="56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Implementation of Energized Textbooks</a:t>
                </a:r>
                <a:endParaRPr sz="1800" b="0" i="0" u="none" strike="noStrike" cap="none">
                  <a:solidFill>
                    <a:srgbClr val="A72A1E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93" name="Shape 1393"/>
              <p:cNvSpPr/>
              <p:nvPr/>
            </p:nvSpPr>
            <p:spPr>
              <a:xfrm rot="-5400000">
                <a:off x="794850" y="5715175"/>
                <a:ext cx="427675" cy="784425"/>
              </a:xfrm>
              <a:prstGeom prst="flowChartOffpageConnector">
                <a:avLst/>
              </a:prstGeom>
              <a:solidFill>
                <a:srgbClr val="0B80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Shape 1394"/>
              <p:cNvSpPr/>
              <p:nvPr/>
            </p:nvSpPr>
            <p:spPr>
              <a:xfrm rot="-5400000">
                <a:off x="794850" y="5146200"/>
                <a:ext cx="427675" cy="784425"/>
              </a:xfrm>
              <a:prstGeom prst="flowChartOffpageConnector">
                <a:avLst/>
              </a:prstGeom>
              <a:solidFill>
                <a:srgbClr val="0B804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9" name="Shape 13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8799" y="-31825"/>
            <a:ext cx="6212201" cy="700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0" name="Shape 1400"/>
          <p:cNvSpPr/>
          <p:nvPr/>
        </p:nvSpPr>
        <p:spPr>
          <a:xfrm>
            <a:off x="0" y="-125"/>
            <a:ext cx="12192000" cy="6858000"/>
          </a:xfrm>
          <a:prstGeom prst="rect">
            <a:avLst/>
          </a:prstGeom>
          <a:solidFill>
            <a:schemeClr val="accent4">
              <a:alpha val="24705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Shape 1401"/>
          <p:cNvSpPr txBox="1"/>
          <p:nvPr/>
        </p:nvSpPr>
        <p:spPr>
          <a:xfrm>
            <a:off x="1748250" y="2355000"/>
            <a:ext cx="8229600" cy="21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Lato"/>
              <a:buNone/>
            </a:pPr>
            <a:r>
              <a:rPr lang="en-US" sz="4000" b="1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This is just the beginning...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Shape 14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4650" y="4029075"/>
            <a:ext cx="5695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information, please contact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saurabhc@centralsquarefoundation.org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sarthak@centralsquarefoundation.org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3" name="Shape 973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974" name="Shape 974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5" name="Shape 975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6" name="Shape 9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Shape 977"/>
          <p:cNvSpPr txBox="1"/>
          <p:nvPr/>
        </p:nvSpPr>
        <p:spPr>
          <a:xfrm>
            <a:off x="4271900" y="1587900"/>
            <a:ext cx="3726600" cy="24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DIKSHA is a customizable National Digital Infrastructure that States can use for their respective teacher-centric initiatives. Teachers will be able to use DIKSHA to access and create high quality teaching, learning and assessment resources for all subjects and levels in all Indian languages. 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DIKSHA aims to  strengthen  ‘Our Teachers,  Our Heroes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Shape 978"/>
          <p:cNvSpPr txBox="1"/>
          <p:nvPr/>
        </p:nvSpPr>
        <p:spPr>
          <a:xfrm>
            <a:off x="8701100" y="1449875"/>
            <a:ext cx="30000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Technology will be used to upgrade the skills of teachers through the recently launched digital portal ‘‘DIKSHA’’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Shape 979"/>
          <p:cNvSpPr txBox="1"/>
          <p:nvPr/>
        </p:nvSpPr>
        <p:spPr>
          <a:xfrm>
            <a:off x="4029950" y="4930925"/>
            <a:ext cx="37266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1400"/>
              <a:buFont typeface="Arial"/>
              <a:buChar char="-"/>
            </a:pPr>
            <a:r>
              <a:rPr lang="en-US" sz="1400" b="1" i="0" u="none" strike="noStrike" cap="non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Shri Prakash Javadekar</a:t>
            </a:r>
            <a:endParaRPr sz="1400" b="1" i="0" u="none" strike="noStrike" cap="none">
              <a:solidFill>
                <a:srgbClr val="0F9D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Honorable Minister of Human Resource Development)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occasion of National Award to Teachers’ ceremony held on Teachers’ Day 2017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Shape 980"/>
          <p:cNvSpPr txBox="1"/>
          <p:nvPr/>
        </p:nvSpPr>
        <p:spPr>
          <a:xfrm>
            <a:off x="8420000" y="4930925"/>
            <a:ext cx="27939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D58"/>
              </a:buClr>
              <a:buSzPts val="1400"/>
              <a:buFont typeface="Arial"/>
              <a:buChar char="-"/>
            </a:pPr>
            <a:r>
              <a:rPr lang="en-US" sz="1400" b="1" i="0" u="none" strike="noStrike" cap="non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Shri Arun Jaitley</a:t>
            </a:r>
            <a:endParaRPr sz="1400" b="1" i="0" u="none" strike="noStrike" cap="none">
              <a:solidFill>
                <a:srgbClr val="0F9D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Honorable Minister of Finance)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speech presented on 1st February 2018 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1" name="Shape 981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2" name="Shape 982"/>
          <p:cNvSpPr txBox="1">
            <a:spLocks noGrp="1"/>
          </p:cNvSpPr>
          <p:nvPr>
            <p:ph type="title"/>
          </p:nvPr>
        </p:nvSpPr>
        <p:spPr>
          <a:xfrm>
            <a:off x="491000" y="320125"/>
            <a:ext cx="108045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DIKSHA - Teachers at the Centre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Shape 983"/>
          <p:cNvSpPr txBox="1"/>
          <p:nvPr/>
        </p:nvSpPr>
        <p:spPr>
          <a:xfrm>
            <a:off x="514475" y="4930925"/>
            <a:ext cx="3172200" cy="12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occasion of Teachers’ Day,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Hon. Vice President of India, Shri Venkaiah Naidu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dedicated DIKSHA, a national digital infrastructure for teachers, to the nation.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4" name="Shape 9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9299" y="1607118"/>
            <a:ext cx="3000000" cy="2442564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Shape 985"/>
          <p:cNvSpPr txBox="1"/>
          <p:nvPr/>
        </p:nvSpPr>
        <p:spPr>
          <a:xfrm>
            <a:off x="3735725" y="1068875"/>
            <a:ext cx="5493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0" i="0" u="none" strike="noStrike" cap="none">
              <a:solidFill>
                <a:srgbClr val="0F9D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Shape 986"/>
          <p:cNvSpPr txBox="1"/>
          <p:nvPr/>
        </p:nvSpPr>
        <p:spPr>
          <a:xfrm rot="10800000">
            <a:off x="9770900" y="2440475"/>
            <a:ext cx="5493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0" i="0" u="none" strike="noStrike" cap="none">
              <a:solidFill>
                <a:srgbClr val="0F9D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Shape 987"/>
          <p:cNvSpPr txBox="1"/>
          <p:nvPr/>
        </p:nvSpPr>
        <p:spPr>
          <a:xfrm>
            <a:off x="8143225" y="1023075"/>
            <a:ext cx="5493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0" i="0" u="none" strike="noStrike" cap="none">
              <a:solidFill>
                <a:srgbClr val="0F9D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Shape 988"/>
          <p:cNvSpPr txBox="1"/>
          <p:nvPr/>
        </p:nvSpPr>
        <p:spPr>
          <a:xfrm rot="10800000">
            <a:off x="6418100" y="3888275"/>
            <a:ext cx="5493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0" i="0" u="none" strike="noStrike" cap="none">
              <a:solidFill>
                <a:srgbClr val="0F9D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Shape 989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fld id="{00000000-1234-1234-1234-123412341234}" type="slidenum"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4" name="Shape 9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1831" y="2851367"/>
            <a:ext cx="1234834" cy="1529599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Shape 995"/>
          <p:cNvSpPr/>
          <p:nvPr/>
        </p:nvSpPr>
        <p:spPr>
          <a:xfrm rot="-5395379">
            <a:off x="3821843" y="5287532"/>
            <a:ext cx="669601" cy="539701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195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6" name="Shape 996"/>
          <p:cNvGrpSpPr/>
          <p:nvPr/>
        </p:nvGrpSpPr>
        <p:grpSpPr>
          <a:xfrm>
            <a:off x="420050" y="4212235"/>
            <a:ext cx="5190080" cy="1729957"/>
            <a:chOff x="420050" y="4212235"/>
            <a:chExt cx="5190080" cy="1729957"/>
          </a:xfrm>
        </p:grpSpPr>
        <p:grpSp>
          <p:nvGrpSpPr>
            <p:cNvPr id="997" name="Shape 997"/>
            <p:cNvGrpSpPr/>
            <p:nvPr/>
          </p:nvGrpSpPr>
          <p:grpSpPr>
            <a:xfrm>
              <a:off x="4109865" y="4212235"/>
              <a:ext cx="1500265" cy="1729957"/>
              <a:chOff x="2708998" y="1797100"/>
              <a:chExt cx="1125227" cy="1297500"/>
            </a:xfrm>
          </p:grpSpPr>
          <p:sp>
            <p:nvSpPr>
              <p:cNvPr id="998" name="Shape 998"/>
              <p:cNvSpPr/>
              <p:nvPr/>
            </p:nvSpPr>
            <p:spPr>
              <a:xfrm rot="-5400000">
                <a:off x="2616448" y="1889650"/>
                <a:ext cx="1297500" cy="1112400"/>
              </a:xfrm>
              <a:prstGeom prst="hexagon">
                <a:avLst>
                  <a:gd name="adj" fmla="val 28802"/>
                  <a:gd name="vf" fmla="val 115470"/>
                </a:avLst>
              </a:prstGeom>
              <a:solidFill>
                <a:srgbClr val="57565A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1" i="0" u="none" strike="noStrike" cap="none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Shape 999"/>
              <p:cNvSpPr txBox="1"/>
              <p:nvPr/>
            </p:nvSpPr>
            <p:spPr>
              <a:xfrm>
                <a:off x="2747325" y="2313712"/>
                <a:ext cx="1086900" cy="7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School Leadership Platform </a:t>
                </a:r>
                <a:endParaRPr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endParaRPr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0" name="Shape 1000"/>
            <p:cNvSpPr txBox="1"/>
            <p:nvPr/>
          </p:nvSpPr>
          <p:spPr>
            <a:xfrm>
              <a:off x="3876233" y="5341867"/>
              <a:ext cx="5676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5</a:t>
              </a:r>
              <a:endParaRPr sz="1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1" name="Shape 1001"/>
            <p:cNvSpPr txBox="1"/>
            <p:nvPr/>
          </p:nvSpPr>
          <p:spPr>
            <a:xfrm>
              <a:off x="420050" y="4758675"/>
              <a:ext cx="3435300" cy="6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Capacity building for school leaders</a:t>
              </a:r>
              <a:endPara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2" name="Shape 1002"/>
          <p:cNvSpPr/>
          <p:nvPr/>
        </p:nvSpPr>
        <p:spPr>
          <a:xfrm rot="-5395379">
            <a:off x="3774043" y="1521465"/>
            <a:ext cx="669601" cy="539701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195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3" name="Shape 1003"/>
          <p:cNvGrpSpPr/>
          <p:nvPr/>
        </p:nvGrpSpPr>
        <p:grpSpPr>
          <a:xfrm>
            <a:off x="694200" y="1407387"/>
            <a:ext cx="4932944" cy="1729957"/>
            <a:chOff x="694200" y="1407387"/>
            <a:chExt cx="4932944" cy="1729957"/>
          </a:xfrm>
        </p:grpSpPr>
        <p:grpSp>
          <p:nvGrpSpPr>
            <p:cNvPr id="1004" name="Shape 1004"/>
            <p:cNvGrpSpPr/>
            <p:nvPr/>
          </p:nvGrpSpPr>
          <p:grpSpPr>
            <a:xfrm>
              <a:off x="4143981" y="1407387"/>
              <a:ext cx="1483163" cy="1729957"/>
              <a:chOff x="2734586" y="1716175"/>
              <a:chExt cx="1112400" cy="1297500"/>
            </a:xfrm>
          </p:grpSpPr>
          <p:sp>
            <p:nvSpPr>
              <p:cNvPr id="1005" name="Shape 1005"/>
              <p:cNvSpPr/>
              <p:nvPr/>
            </p:nvSpPr>
            <p:spPr>
              <a:xfrm rot="-5400000">
                <a:off x="2642036" y="1808725"/>
                <a:ext cx="1297500" cy="1112400"/>
              </a:xfrm>
              <a:prstGeom prst="hexagon">
                <a:avLst>
                  <a:gd name="adj" fmla="val 28802"/>
                  <a:gd name="vf" fmla="val 115470"/>
                </a:avLst>
              </a:prstGeom>
              <a:solidFill>
                <a:srgbClr val="57565A">
                  <a:alpha val="14509"/>
                </a:srgbClr>
              </a:solidFill>
              <a:ln w="28575" cap="flat" cmpd="sng">
                <a:solidFill>
                  <a:srgbClr val="019547">
                    <a:alpha val="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1" i="0" u="none" strike="noStrike" cap="none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endParaRPr sz="13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Shape 1006"/>
              <p:cNvSpPr txBox="1"/>
              <p:nvPr/>
            </p:nvSpPr>
            <p:spPr>
              <a:xfrm>
                <a:off x="2924825" y="2016175"/>
                <a:ext cx="822900" cy="69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500"/>
                  <a:buFont typeface="Arial"/>
                  <a:buNone/>
                </a:pPr>
                <a:r>
                  <a:rPr lang="en-US" sz="15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Profile and Registry</a:t>
                </a:r>
                <a:endParaRPr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endParaRPr sz="1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07" name="Shape 1007"/>
            <p:cNvSpPr txBox="1"/>
            <p:nvPr/>
          </p:nvSpPr>
          <p:spPr>
            <a:xfrm>
              <a:off x="3928000" y="1550767"/>
              <a:ext cx="5676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8" name="Shape 1008"/>
            <p:cNvSpPr txBox="1"/>
            <p:nvPr/>
          </p:nvSpPr>
          <p:spPr>
            <a:xfrm>
              <a:off x="694200" y="1550767"/>
              <a:ext cx="31611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Database of all teachers in India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Shape 1009"/>
          <p:cNvGrpSpPr/>
          <p:nvPr/>
        </p:nvGrpSpPr>
        <p:grpSpPr>
          <a:xfrm>
            <a:off x="5706761" y="1407387"/>
            <a:ext cx="1528793" cy="1729957"/>
            <a:chOff x="2662700" y="1716175"/>
            <a:chExt cx="1146623" cy="1297500"/>
          </a:xfrm>
        </p:grpSpPr>
        <p:sp>
          <p:nvSpPr>
            <p:cNvPr id="1010" name="Shape 1010"/>
            <p:cNvSpPr/>
            <p:nvPr/>
          </p:nvSpPr>
          <p:spPr>
            <a:xfrm rot="-5400000">
              <a:off x="2604373" y="1808725"/>
              <a:ext cx="1297500" cy="11124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57565A">
                <a:alpha val="14509"/>
              </a:srgbClr>
            </a:solidFill>
            <a:ln w="9525" cap="flat" cmpd="sng">
              <a:solidFill>
                <a:srgbClr val="019547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Shape 1011"/>
            <p:cNvSpPr txBox="1"/>
            <p:nvPr/>
          </p:nvSpPr>
          <p:spPr>
            <a:xfrm>
              <a:off x="2662700" y="1983475"/>
              <a:ext cx="1086900" cy="73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Teacher Professional Development </a:t>
              </a:r>
              <a:endPara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Shape 1012"/>
          <p:cNvSpPr/>
          <p:nvPr/>
        </p:nvSpPr>
        <p:spPr>
          <a:xfrm rot="-5395379">
            <a:off x="6974776" y="1521465"/>
            <a:ext cx="669601" cy="539701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195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Shape 1013"/>
          <p:cNvSpPr txBox="1"/>
          <p:nvPr/>
        </p:nvSpPr>
        <p:spPr>
          <a:xfrm>
            <a:off x="7179200" y="1550767"/>
            <a:ext cx="5676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9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4" name="Shape 1014"/>
          <p:cNvSpPr txBox="1"/>
          <p:nvPr/>
        </p:nvSpPr>
        <p:spPr>
          <a:xfrm>
            <a:off x="7645200" y="1550767"/>
            <a:ext cx="39999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4A4A4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Capacity building for teachers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5" name="Shape 1015"/>
          <p:cNvGrpSpPr/>
          <p:nvPr/>
        </p:nvGrpSpPr>
        <p:grpSpPr>
          <a:xfrm>
            <a:off x="6636835" y="2819203"/>
            <a:ext cx="1483163" cy="1729957"/>
            <a:chOff x="2715423" y="1780700"/>
            <a:chExt cx="1112400" cy="1297500"/>
          </a:xfrm>
        </p:grpSpPr>
        <p:sp>
          <p:nvSpPr>
            <p:cNvPr id="1016" name="Shape 1016"/>
            <p:cNvSpPr/>
            <p:nvPr/>
          </p:nvSpPr>
          <p:spPr>
            <a:xfrm rot="-5400000">
              <a:off x="2622873" y="1873250"/>
              <a:ext cx="1297500" cy="11124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57565A">
                <a:alpha val="145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Shape 1017"/>
            <p:cNvSpPr txBox="1"/>
            <p:nvPr/>
          </p:nvSpPr>
          <p:spPr>
            <a:xfrm>
              <a:off x="2737950" y="2042613"/>
              <a:ext cx="1014300" cy="6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Teaching and Learning Content</a:t>
              </a:r>
              <a:endPara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8" name="Shape 1018"/>
          <p:cNvSpPr/>
          <p:nvPr/>
        </p:nvSpPr>
        <p:spPr>
          <a:xfrm rot="-5395379">
            <a:off x="7881976" y="3385065"/>
            <a:ext cx="669601" cy="539701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195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Shape 1019"/>
          <p:cNvSpPr txBox="1"/>
          <p:nvPr/>
        </p:nvSpPr>
        <p:spPr>
          <a:xfrm>
            <a:off x="8033800" y="3375300"/>
            <a:ext cx="5676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9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0" name="Shape 1020"/>
          <p:cNvSpPr txBox="1"/>
          <p:nvPr/>
        </p:nvSpPr>
        <p:spPr>
          <a:xfrm>
            <a:off x="8564400" y="3417783"/>
            <a:ext cx="29283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for teacher preparation and classroom transaction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1" name="Shape 1021"/>
          <p:cNvGrpSpPr/>
          <p:nvPr/>
        </p:nvGrpSpPr>
        <p:grpSpPr>
          <a:xfrm>
            <a:off x="5752408" y="4231034"/>
            <a:ext cx="1483163" cy="1729957"/>
            <a:chOff x="2744486" y="1777525"/>
            <a:chExt cx="1112400" cy="1297500"/>
          </a:xfrm>
        </p:grpSpPr>
        <p:sp>
          <p:nvSpPr>
            <p:cNvPr id="1022" name="Shape 1022"/>
            <p:cNvSpPr/>
            <p:nvPr/>
          </p:nvSpPr>
          <p:spPr>
            <a:xfrm rot="-5400000">
              <a:off x="2651936" y="1870075"/>
              <a:ext cx="1297500" cy="11124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57565A">
                <a:alpha val="145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Shape 1023"/>
            <p:cNvSpPr txBox="1"/>
            <p:nvPr/>
          </p:nvSpPr>
          <p:spPr>
            <a:xfrm>
              <a:off x="2782850" y="2001338"/>
              <a:ext cx="974700" cy="84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Platform for teachers to create content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4" name="Shape 1024"/>
          <p:cNvSpPr/>
          <p:nvPr/>
        </p:nvSpPr>
        <p:spPr>
          <a:xfrm rot="-5395379">
            <a:off x="6920376" y="5287532"/>
            <a:ext cx="669601" cy="539701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195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Shape 1025"/>
          <p:cNvSpPr txBox="1"/>
          <p:nvPr/>
        </p:nvSpPr>
        <p:spPr>
          <a:xfrm>
            <a:off x="7047367" y="5265667"/>
            <a:ext cx="5676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9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6" name="Shape 1026"/>
          <p:cNvSpPr txBox="1"/>
          <p:nvPr/>
        </p:nvSpPr>
        <p:spPr>
          <a:xfrm>
            <a:off x="7525483" y="4596754"/>
            <a:ext cx="3999900" cy="9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Tools for teachers to create new or modify existing content 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7" name="Shape 1027"/>
          <p:cNvGrpSpPr/>
          <p:nvPr/>
        </p:nvGrpSpPr>
        <p:grpSpPr>
          <a:xfrm>
            <a:off x="3191925" y="2830736"/>
            <a:ext cx="1725557" cy="1729957"/>
            <a:chOff x="2651851" y="1749138"/>
            <a:chExt cx="1294200" cy="1297500"/>
          </a:xfrm>
        </p:grpSpPr>
        <p:sp>
          <p:nvSpPr>
            <p:cNvPr id="1028" name="Shape 1028"/>
            <p:cNvSpPr/>
            <p:nvPr/>
          </p:nvSpPr>
          <p:spPr>
            <a:xfrm rot="-5400000">
              <a:off x="2616448" y="1841688"/>
              <a:ext cx="1297500" cy="11124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rgbClr val="57565A">
                <a:alpha val="145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Shape 1029"/>
            <p:cNvSpPr txBox="1"/>
            <p:nvPr/>
          </p:nvSpPr>
          <p:spPr>
            <a:xfrm>
              <a:off x="2651851" y="2286556"/>
              <a:ext cx="12942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endPara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endParaRPr sz="1500" b="0" i="0" u="none" strike="noStrike" cap="none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1030" name="Shape 1030"/>
          <p:cNvSpPr/>
          <p:nvPr/>
        </p:nvSpPr>
        <p:spPr>
          <a:xfrm rot="-5395379">
            <a:off x="2691443" y="3385065"/>
            <a:ext cx="669601" cy="539701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195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Shape 1031"/>
          <p:cNvSpPr txBox="1"/>
          <p:nvPr/>
        </p:nvSpPr>
        <p:spPr>
          <a:xfrm>
            <a:off x="64433" y="2935033"/>
            <a:ext cx="2719500" cy="10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verticals to be launched 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Shape 1032"/>
          <p:cNvSpPr/>
          <p:nvPr/>
        </p:nvSpPr>
        <p:spPr>
          <a:xfrm rot="-5395379">
            <a:off x="3384909" y="2533232"/>
            <a:ext cx="669601" cy="539701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195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Shape 1033"/>
          <p:cNvSpPr/>
          <p:nvPr/>
        </p:nvSpPr>
        <p:spPr>
          <a:xfrm rot="-5395379">
            <a:off x="3384909" y="4236898"/>
            <a:ext cx="669601" cy="539701"/>
          </a:xfrm>
          <a:prstGeom prst="hexagon">
            <a:avLst>
              <a:gd name="adj" fmla="val 28802"/>
              <a:gd name="vf" fmla="val 115470"/>
            </a:avLst>
          </a:prstGeom>
          <a:solidFill>
            <a:srgbClr val="0195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Shape 1034"/>
          <p:cNvSpPr txBox="1"/>
          <p:nvPr/>
        </p:nvSpPr>
        <p:spPr>
          <a:xfrm>
            <a:off x="3469833" y="2598667"/>
            <a:ext cx="5676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8</a:t>
            </a:r>
            <a:endParaRPr sz="19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5" name="Shape 1035"/>
          <p:cNvSpPr txBox="1"/>
          <p:nvPr/>
        </p:nvSpPr>
        <p:spPr>
          <a:xfrm>
            <a:off x="2784033" y="3411467"/>
            <a:ext cx="5676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7</a:t>
            </a:r>
            <a:endParaRPr sz="19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6" name="Shape 1036"/>
          <p:cNvSpPr txBox="1"/>
          <p:nvPr/>
        </p:nvSpPr>
        <p:spPr>
          <a:xfrm>
            <a:off x="3469833" y="4325867"/>
            <a:ext cx="5676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6</a:t>
            </a:r>
            <a:endParaRPr sz="19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7" name="Shape 1037"/>
          <p:cNvSpPr txBox="1"/>
          <p:nvPr/>
        </p:nvSpPr>
        <p:spPr>
          <a:xfrm>
            <a:off x="3471433" y="3242567"/>
            <a:ext cx="1400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38" name="Shape 1038"/>
          <p:cNvSpPr txBox="1"/>
          <p:nvPr/>
        </p:nvSpPr>
        <p:spPr>
          <a:xfrm>
            <a:off x="3293633" y="3674367"/>
            <a:ext cx="1490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Assessments</a:t>
            </a:r>
            <a:endParaRPr sz="1500" b="0" i="0" u="none" strike="noStrike" cap="none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39" name="Shape 1039" descr="ncte_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295" y="6311291"/>
            <a:ext cx="475545" cy="470508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Shape 1040"/>
          <p:cNvSpPr txBox="1"/>
          <p:nvPr/>
        </p:nvSpPr>
        <p:spPr>
          <a:xfrm>
            <a:off x="504760" y="6394818"/>
            <a:ext cx="2809713" cy="31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| National Council for Teacher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1" name="Shape 10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2" name="Shape 1042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3" name="Shape 1043"/>
          <p:cNvSpPr txBox="1">
            <a:spLocks noGrp="1"/>
          </p:cNvSpPr>
          <p:nvPr>
            <p:ph type="title"/>
          </p:nvPr>
        </p:nvSpPr>
        <p:spPr>
          <a:xfrm>
            <a:off x="490992" y="32012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Verticals of DIKSHA | Introduction	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Shape 1044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 txBox="1"/>
          <p:nvPr/>
        </p:nvSpPr>
        <p:spPr>
          <a:xfrm>
            <a:off x="652950" y="1123145"/>
            <a:ext cx="10886100" cy="4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framework for authorized data of in-service teachers and teacher educators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Authorized Central and State organizations can: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9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Publish official teacher, school and school leadership information 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9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and maintain this information in easy manner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92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this information for better planning and policy implementation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Registry will also include training details of in-service teachers and teacher educators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0" name="Shape 1050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051" name="Shape 1051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2" name="Shape 1052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53" name="Shape 10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4" name="Shape 1054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5" name="Shape 1055"/>
          <p:cNvSpPr txBox="1">
            <a:spLocks noGrp="1"/>
          </p:cNvSpPr>
          <p:nvPr>
            <p:ph type="title" idx="4294967295"/>
          </p:nvPr>
        </p:nvSpPr>
        <p:spPr>
          <a:xfrm>
            <a:off x="491000" y="320125"/>
            <a:ext cx="98556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1 - Teacher Registry and Profile	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Shape 1056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Shape 1057"/>
          <p:cNvSpPr txBox="1"/>
          <p:nvPr/>
        </p:nvSpPr>
        <p:spPr>
          <a:xfrm>
            <a:off x="842525" y="5263569"/>
            <a:ext cx="8433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700"/>
              <a:buFont typeface="Calibri"/>
              <a:buChar char="★"/>
            </a:pPr>
            <a:r>
              <a:rPr lang="en-US" sz="1700" i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In-service teacher profile will be pulled from </a:t>
            </a:r>
            <a:r>
              <a:rPr lang="en-US" sz="1700" i="1" dirty="0" err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Shaalakosh</a:t>
            </a:r>
            <a:r>
              <a:rPr lang="en-US" sz="1700" i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. DIKSHA will collect profile data for teacher educators and school administrators.</a:t>
            </a:r>
            <a:endParaRPr sz="1700" b="0" i="1" u="none" strike="noStrike" cap="none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Shape 1062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063" name="Shape 1063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4" name="Shape 1064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65" name="Shape 10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6" name="Shape 1066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7" name="Shape 1067"/>
          <p:cNvSpPr txBox="1">
            <a:spLocks noGrp="1"/>
          </p:cNvSpPr>
          <p:nvPr>
            <p:ph type="title" idx="4294967295"/>
          </p:nvPr>
        </p:nvSpPr>
        <p:spPr>
          <a:xfrm>
            <a:off x="491000" y="320125"/>
            <a:ext cx="98556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1 - Teacher Registry and Profile	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Shape 106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9" name="Shape 10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6400" y="1250375"/>
            <a:ext cx="8458576" cy="5060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/>
          <p:nvPr/>
        </p:nvSpPr>
        <p:spPr>
          <a:xfrm>
            <a:off x="779775" y="1823500"/>
            <a:ext cx="10755600" cy="43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 modules supporting teachers and trainers in their professional development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These modules will be contributed by the Central organizations, States and authorized partner organizations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vertical also includes: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9200" marR="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Courses for need-based consumption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9200" marR="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/>
              <a:t>State administrators can assign professional development courses to teachers</a:t>
            </a:r>
            <a:endParaRPr sz="2000"/>
          </a:p>
          <a:p>
            <a:pPr marL="1219200" marR="0" lvl="1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Course completion certificates and badges with update in the teacher profile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Shape 1075"/>
          <p:cNvSpPr/>
          <p:nvPr/>
        </p:nvSpPr>
        <p:spPr>
          <a:xfrm>
            <a:off x="6826572" y="5322226"/>
            <a:ext cx="51447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203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6" name="Shape 1076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077" name="Shape 1077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78" name="Shape 1078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79" name="Shape 10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0" name="Shape 1080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1" name="Shape 1081"/>
          <p:cNvSpPr txBox="1">
            <a:spLocks noGrp="1"/>
          </p:cNvSpPr>
          <p:nvPr>
            <p:ph type="title" idx="4294967295"/>
          </p:nvPr>
        </p:nvSpPr>
        <p:spPr>
          <a:xfrm>
            <a:off x="490999" y="320125"/>
            <a:ext cx="9947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2 - Teacher Professional Development	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Shape 108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/>
          <p:nvPr/>
        </p:nvSpPr>
        <p:spPr>
          <a:xfrm>
            <a:off x="6826572" y="5322226"/>
            <a:ext cx="51447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203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Shape 1088"/>
          <p:cNvSpPr txBox="1"/>
          <p:nvPr/>
        </p:nvSpPr>
        <p:spPr>
          <a:xfrm>
            <a:off x="264342" y="2527363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2400" b="1" i="0" u="none" strike="noStrike" cap="none">
                <a:solidFill>
                  <a:srgbClr val="E76026"/>
                </a:solidFill>
                <a:latin typeface="Open Sans"/>
                <a:ea typeface="Open Sans"/>
                <a:cs typeface="Open Sans"/>
                <a:sym typeface="Open Sans"/>
              </a:rPr>
              <a:t>Vertical 2 - Teacher Professional Development	</a:t>
            </a:r>
            <a:endParaRPr sz="2400" b="1" i="0" u="none" strike="noStrike" cap="none">
              <a:solidFill>
                <a:srgbClr val="E7602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2400" b="1" i="0" u="none" strike="noStrike" cap="none">
              <a:solidFill>
                <a:srgbClr val="E760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9" name="Shape 1089"/>
          <p:cNvSpPr/>
          <p:nvPr/>
        </p:nvSpPr>
        <p:spPr>
          <a:xfrm>
            <a:off x="436267" y="5912833"/>
            <a:ext cx="10554900" cy="360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of Teacher Professional Courses available on DIKSHA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0" name="Shape 10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2633"/>
            <a:ext cx="5973148" cy="329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Shape 10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9200" y="2170900"/>
            <a:ext cx="6092168" cy="36049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2" name="Shape 1092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093" name="Shape 1093" descr="ncte_logo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4" name="Shape 1094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5" name="Shape 109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6" name="Shape 1096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7" name="Shape 1097"/>
          <p:cNvSpPr txBox="1">
            <a:spLocks noGrp="1"/>
          </p:cNvSpPr>
          <p:nvPr>
            <p:ph type="title" idx="4294967295"/>
          </p:nvPr>
        </p:nvSpPr>
        <p:spPr>
          <a:xfrm>
            <a:off x="490999" y="320125"/>
            <a:ext cx="10181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2 - Teacher Professional Development	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Shape 1098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/>
          <p:nvPr/>
        </p:nvSpPr>
        <p:spPr>
          <a:xfrm>
            <a:off x="340392" y="1630975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2400" b="1" i="0" u="none" strike="noStrike" cap="none">
              <a:solidFill>
                <a:srgbClr val="E7602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4" name="Shape 1104"/>
          <p:cNvSpPr txBox="1"/>
          <p:nvPr/>
        </p:nvSpPr>
        <p:spPr>
          <a:xfrm>
            <a:off x="832775" y="1096000"/>
            <a:ext cx="10287300" cy="50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600" marR="0" lvl="0" indent="-431800" algn="l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 curriculum linked resources for teachers and students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will be available in varied formats such as lesson plans, videos, stories, PDFs, etc.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resources can be linked to textbooks via QR codes (energized textbooks).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will be available from Central organizations, States and authorized content partner organizations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431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DIKSHA’s technology can support: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92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Offline content consumption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92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Rating of resources and feedback mechanism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192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 available across multiple </a:t>
            </a:r>
            <a:r>
              <a:rPr lang="en-US" sz="2000">
                <a:solidFill>
                  <a:schemeClr val="dk1"/>
                </a:solidFill>
              </a:rPr>
              <a:t>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ducation </a:t>
            </a:r>
            <a:r>
              <a:rPr lang="en-US" sz="2000">
                <a:solidFill>
                  <a:schemeClr val="dk1"/>
                </a:solidFill>
              </a:rPr>
              <a:t>B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oards with facility for search across such </a:t>
            </a:r>
            <a:r>
              <a:rPr lang="en-US" sz="2000">
                <a:solidFill>
                  <a:schemeClr val="dk1"/>
                </a:solidFill>
              </a:rPr>
              <a:t>B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oards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Shape 1105"/>
          <p:cNvSpPr/>
          <p:nvPr/>
        </p:nvSpPr>
        <p:spPr>
          <a:xfrm>
            <a:off x="2684059" y="6099896"/>
            <a:ext cx="60960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8128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6" name="Shape 1106"/>
          <p:cNvGrpSpPr/>
          <p:nvPr/>
        </p:nvGrpSpPr>
        <p:grpSpPr>
          <a:xfrm>
            <a:off x="-6295" y="6311291"/>
            <a:ext cx="3320768" cy="470508"/>
            <a:chOff x="4335576" y="6125973"/>
            <a:chExt cx="3567649" cy="513599"/>
          </a:xfrm>
        </p:grpSpPr>
        <p:pic>
          <p:nvPicPr>
            <p:cNvPr id="1107" name="Shape 1107" descr="ncte_logo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35576" y="6125973"/>
              <a:ext cx="510899" cy="513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8" name="Shape 1108"/>
            <p:cNvSpPr txBox="1"/>
            <p:nvPr/>
          </p:nvSpPr>
          <p:spPr>
            <a:xfrm>
              <a:off x="4884625" y="6217150"/>
              <a:ext cx="30186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75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| National Council for Teacher Education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09" name="Shape 1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967" y="6304367"/>
            <a:ext cx="345519" cy="42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0" name="Shape 1110"/>
          <p:cNvCxnSpPr/>
          <p:nvPr/>
        </p:nvCxnSpPr>
        <p:spPr>
          <a:xfrm>
            <a:off x="491003" y="1062321"/>
            <a:ext cx="11210100" cy="21300"/>
          </a:xfrm>
          <a:prstGeom prst="straightConnector1">
            <a:avLst/>
          </a:prstGeom>
          <a:noFill/>
          <a:ln w="38100" cap="flat" cmpd="sng">
            <a:solidFill>
              <a:srgbClr val="E7602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1" name="Shape 1111"/>
          <p:cNvSpPr txBox="1">
            <a:spLocks noGrp="1"/>
          </p:cNvSpPr>
          <p:nvPr>
            <p:ph type="title" idx="4294967295"/>
          </p:nvPr>
        </p:nvSpPr>
        <p:spPr>
          <a:xfrm>
            <a:off x="490999" y="320125"/>
            <a:ext cx="10203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Vertical 3 - Teaching and Learning Content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Shape 111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i9_Blue Lime">
      <a:dk1>
        <a:srgbClr val="57565A"/>
      </a:dk1>
      <a:lt1>
        <a:srgbClr val="FFFFFF"/>
      </a:lt1>
      <a:dk2>
        <a:srgbClr val="8DC928"/>
      </a:dk2>
      <a:lt2>
        <a:srgbClr val="ABD22A"/>
      </a:lt2>
      <a:accent1>
        <a:srgbClr val="2099D8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2F8299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1470</Words>
  <Application>Microsoft Macintosh PowerPoint</Application>
  <PresentationFormat>Widescreen</PresentationFormat>
  <Paragraphs>232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Average</vt:lpstr>
      <vt:lpstr>Cabin</vt:lpstr>
      <vt:lpstr>Calibri</vt:lpstr>
      <vt:lpstr>Lato</vt:lpstr>
      <vt:lpstr>Open Sans</vt:lpstr>
      <vt:lpstr>Open Sans Light</vt:lpstr>
      <vt:lpstr>Roboto</vt:lpstr>
      <vt:lpstr>Simple Light</vt:lpstr>
      <vt:lpstr>2_Office Theme</vt:lpstr>
      <vt:lpstr>Simple Light</vt:lpstr>
      <vt:lpstr>Simple Light</vt:lpstr>
      <vt:lpstr>Office Theme</vt:lpstr>
      <vt:lpstr>PowerPoint Presentation</vt:lpstr>
      <vt:lpstr>Agenda</vt:lpstr>
      <vt:lpstr>About DIKSHA - Teachers at the Centre</vt:lpstr>
      <vt:lpstr>Verticals of DIKSHA | Introduction </vt:lpstr>
      <vt:lpstr>Vertical 1 - Teacher Registry and Profile </vt:lpstr>
      <vt:lpstr>Vertical 1 - Teacher Registry and Profile </vt:lpstr>
      <vt:lpstr>Vertical 2 - Teacher Professional Development </vt:lpstr>
      <vt:lpstr>Vertical 2 - Teacher Professional Development </vt:lpstr>
      <vt:lpstr>Vertical 3 - Teaching and Learning Content</vt:lpstr>
      <vt:lpstr>Vertical 3 - Teaching and Learning Content</vt:lpstr>
      <vt:lpstr>Vertical 3 - Teaching and Learning Content | Energized Textbooks..1   </vt:lpstr>
      <vt:lpstr>Vertical 3 - Teaching and Learning Content | Energized Textbooks..2   </vt:lpstr>
      <vt:lpstr>Vertical 4 - Platform for Content Creation by Teachers </vt:lpstr>
      <vt:lpstr>Vertical 4 - Common Platform for Content Creation by Teachers </vt:lpstr>
      <vt:lpstr>Vertical 5 - School Leadership Platform </vt:lpstr>
      <vt:lpstr>Verticals 6,7,8 - Communication, Innovation and Assessments* </vt:lpstr>
      <vt:lpstr>DIKSHA for States | Many Advantages </vt:lpstr>
      <vt:lpstr>Deliverables from the Centre</vt:lpstr>
      <vt:lpstr>Expectation from States</vt:lpstr>
      <vt:lpstr>Expectations from States : February - March 2018</vt:lpstr>
      <vt:lpstr>Expectations from States : April - June 2018</vt:lpstr>
      <vt:lpstr>Expectations from States : July 2018 onwards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6</cp:revision>
  <dcterms:modified xsi:type="dcterms:W3CDTF">2018-04-16T18:48:41Z</dcterms:modified>
</cp:coreProperties>
</file>